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0" name="Shape 18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r y fecha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Autor y fecha</a:t>
            </a:r>
          </a:p>
        </p:txBody>
      </p:sp>
      <p:sp>
        <p:nvSpPr>
          <p:cNvPr id="13" name="Título de la presentación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Título de la presentación</a:t>
            </a:r>
          </a:p>
        </p:txBody>
      </p:sp>
      <p:sp>
        <p:nvSpPr>
          <p:cNvPr id="14" name="Nivel de texto 1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Subtítulo de la presentación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5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cl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Nivel de texto 1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Declaración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ato import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Nivel de texto 1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Información fáctica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Información fáctica</a:t>
            </a:r>
          </a:p>
        </p:txBody>
      </p:sp>
      <p:sp>
        <p:nvSpPr>
          <p:cNvPr id="109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Atribució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Atribución</a:t>
            </a:r>
          </a:p>
        </p:txBody>
      </p:sp>
      <p:sp>
        <p:nvSpPr>
          <p:cNvPr id="117" name="Nivel de texto 1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“Cita destacable”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8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Imagen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Imagen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Imagen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8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Imagen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H1-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o del título"/>
          <p:cNvSpPr txBox="1"/>
          <p:nvPr>
            <p:ph type="title"/>
          </p:nvPr>
        </p:nvSpPr>
        <p:spPr>
          <a:xfrm>
            <a:off x="534428" y="910538"/>
            <a:ext cx="8041602" cy="1617601"/>
          </a:xfrm>
          <a:prstGeom prst="rect">
            <a:avLst/>
          </a:prstGeom>
        </p:spPr>
        <p:txBody>
          <a:bodyPr lIns="243799" tIns="243799" rIns="243799" bIns="243799" anchor="ctr"/>
          <a:lstStyle>
            <a:lvl1pPr defTabSz="2438400">
              <a:lnSpc>
                <a:spcPct val="90000"/>
              </a:lnSpc>
              <a:defRPr spc="0" sz="4800"/>
            </a:lvl1pPr>
          </a:lstStyle>
          <a:p>
            <a:pPr/>
            <a:r>
              <a:t>Texto del título</a:t>
            </a:r>
          </a:p>
        </p:txBody>
      </p:sp>
      <p:sp>
        <p:nvSpPr>
          <p:cNvPr id="151" name="Google Shape;276;p37"/>
          <p:cNvSpPr/>
          <p:nvPr/>
        </p:nvSpPr>
        <p:spPr>
          <a:xfrm>
            <a:off x="22119978" y="-1"/>
            <a:ext cx="576001" cy="576001"/>
          </a:xfrm>
          <a:prstGeom prst="line">
            <a:avLst/>
          </a:prstGeom>
          <a:ln w="25400">
            <a:solidFill>
              <a:srgbClr val="D0CECE"/>
            </a:solidFill>
            <a:miter/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pic>
        <p:nvPicPr>
          <p:cNvPr id="152" name="VM-Imagotip RRSS.jpg" descr="VM-Imagotip RRSS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16392" y="11952199"/>
            <a:ext cx="2068549" cy="2068549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Número de diapositiva"/>
          <p:cNvSpPr txBox="1"/>
          <p:nvPr>
            <p:ph type="sldNum" sz="quarter" idx="2"/>
          </p:nvPr>
        </p:nvSpPr>
        <p:spPr>
          <a:xfrm>
            <a:off x="11785599" y="12344399"/>
            <a:ext cx="5689601" cy="736601"/>
          </a:xfrm>
          <a:prstGeom prst="rect">
            <a:avLst/>
          </a:prstGeom>
        </p:spPr>
        <p:txBody>
          <a:bodyPr lIns="121919" tIns="121919" rIns="121919" bIns="121919" anchor="ctr"/>
          <a:lstStyle>
            <a:lvl1pPr algn="r" defTabSz="2438400">
              <a:defRPr sz="3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H1-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o del título"/>
          <p:cNvSpPr txBox="1"/>
          <p:nvPr>
            <p:ph type="title"/>
          </p:nvPr>
        </p:nvSpPr>
        <p:spPr>
          <a:xfrm>
            <a:off x="534428" y="910538"/>
            <a:ext cx="8041602" cy="1617601"/>
          </a:xfrm>
          <a:prstGeom prst="rect">
            <a:avLst/>
          </a:prstGeom>
        </p:spPr>
        <p:txBody>
          <a:bodyPr lIns="243799" tIns="243799" rIns="243799" bIns="243799" anchor="ctr"/>
          <a:lstStyle>
            <a:lvl1pPr defTabSz="2438400">
              <a:lnSpc>
                <a:spcPct val="90000"/>
              </a:lnSpc>
              <a:defRPr spc="0" sz="4800"/>
            </a:lvl1pPr>
          </a:lstStyle>
          <a:p>
            <a:pPr/>
            <a:r>
              <a:t>Texto del título</a:t>
            </a:r>
          </a:p>
        </p:txBody>
      </p:sp>
      <p:sp>
        <p:nvSpPr>
          <p:cNvPr id="161" name="Google Shape;960;p130"/>
          <p:cNvSpPr/>
          <p:nvPr/>
        </p:nvSpPr>
        <p:spPr>
          <a:xfrm>
            <a:off x="22119978" y="-1"/>
            <a:ext cx="576001" cy="576001"/>
          </a:xfrm>
          <a:prstGeom prst="line">
            <a:avLst/>
          </a:prstGeom>
          <a:ln w="25400">
            <a:solidFill>
              <a:srgbClr val="D0CECE"/>
            </a:solidFill>
            <a:miter/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pic>
        <p:nvPicPr>
          <p:cNvPr id="162" name="VM-Imagotip RRSS.jpg" descr="VM-Imagotip RRSS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030521" y="11724821"/>
            <a:ext cx="2380588" cy="2380588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Número de diapositiva"/>
          <p:cNvSpPr txBox="1"/>
          <p:nvPr>
            <p:ph type="sldNum" sz="quarter" idx="2"/>
          </p:nvPr>
        </p:nvSpPr>
        <p:spPr>
          <a:xfrm>
            <a:off x="19959837" y="13091365"/>
            <a:ext cx="764980" cy="762177"/>
          </a:xfrm>
          <a:prstGeom prst="rect">
            <a:avLst/>
          </a:prstGeom>
        </p:spPr>
        <p:txBody>
          <a:bodyPr lIns="121866" tIns="121866" rIns="121866" bIns="121866" anchor="t"/>
          <a:lstStyle>
            <a:lvl1pPr algn="l" defTabSz="2438400">
              <a:defRPr sz="3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H1-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o del título"/>
          <p:cNvSpPr txBox="1"/>
          <p:nvPr>
            <p:ph type="title"/>
          </p:nvPr>
        </p:nvSpPr>
        <p:spPr>
          <a:xfrm>
            <a:off x="534428" y="910538"/>
            <a:ext cx="8041602" cy="1617601"/>
          </a:xfrm>
          <a:prstGeom prst="rect">
            <a:avLst/>
          </a:prstGeom>
        </p:spPr>
        <p:txBody>
          <a:bodyPr lIns="243799" tIns="243799" rIns="243799" bIns="243799" anchor="ctr"/>
          <a:lstStyle>
            <a:lvl1pPr defTabSz="2438400">
              <a:lnSpc>
                <a:spcPct val="90000"/>
              </a:lnSpc>
              <a:defRPr spc="0" sz="4800"/>
            </a:lvl1pPr>
          </a:lstStyle>
          <a:p>
            <a:pPr/>
            <a:r>
              <a:t>Texto del título</a:t>
            </a:r>
          </a:p>
        </p:txBody>
      </p:sp>
      <p:sp>
        <p:nvSpPr>
          <p:cNvPr id="171" name="Número de diapositiva"/>
          <p:cNvSpPr txBox="1"/>
          <p:nvPr>
            <p:ph type="sldNum" sz="quarter" idx="2"/>
          </p:nvPr>
        </p:nvSpPr>
        <p:spPr>
          <a:xfrm>
            <a:off x="19959837" y="13091365"/>
            <a:ext cx="764980" cy="762177"/>
          </a:xfrm>
          <a:prstGeom prst="rect">
            <a:avLst/>
          </a:prstGeom>
        </p:spPr>
        <p:txBody>
          <a:bodyPr lIns="121866" tIns="121866" rIns="121866" bIns="121866" anchor="t"/>
          <a:lstStyle>
            <a:lvl1pPr algn="l" defTabSz="2438400">
              <a:defRPr sz="3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72" name="Google Shape;803;p108"/>
          <p:cNvSpPr/>
          <p:nvPr/>
        </p:nvSpPr>
        <p:spPr>
          <a:xfrm>
            <a:off x="22119978" y="-1"/>
            <a:ext cx="576001" cy="576001"/>
          </a:xfrm>
          <a:prstGeom prst="line">
            <a:avLst/>
          </a:prstGeom>
          <a:ln w="25400">
            <a:solidFill>
              <a:srgbClr val="D0CECE"/>
            </a:solidFill>
            <a:miter/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pic>
        <p:nvPicPr>
          <p:cNvPr id="173" name="VM-Imagotip RRSS.jpg" descr="VM-Imagotip RRSS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030521" y="11724821"/>
            <a:ext cx="2380588" cy="23805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ítulo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666699290_02_crop_3159x1892.jpg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3" name="Título de la presentación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b="1" spc="-232" sz="116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Título de la presentación</a:t>
            </a:r>
          </a:p>
        </p:txBody>
      </p:sp>
      <p:sp>
        <p:nvSpPr>
          <p:cNvPr id="24" name="Autor y fecha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Autor y fecha</a:t>
            </a:r>
          </a:p>
        </p:txBody>
      </p:sp>
      <p:sp>
        <p:nvSpPr>
          <p:cNvPr id="25" name="Nivel de texto 1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Subtítulo de la presentación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ítulo y foto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910457886_1434x1669.jpg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Título de la diapositiva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Título de la diapositiva</a:t>
            </a:r>
          </a:p>
        </p:txBody>
      </p:sp>
      <p:sp>
        <p:nvSpPr>
          <p:cNvPr id="35" name="Nivel de texto 1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lvl5pPr>
          </a:lstStyle>
          <a:p>
            <a:pPr/>
            <a:r>
              <a:t>Subtítulo de la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6" name="Número de diapositiva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ítulo de la diapositiva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Título de la diapositiva</a:t>
            </a:r>
          </a:p>
        </p:txBody>
      </p:sp>
      <p:sp>
        <p:nvSpPr>
          <p:cNvPr id="44" name="Subtítulo de la diapositiva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lvl1pPr>
          </a:lstStyle>
          <a:p>
            <a:pPr/>
            <a:r>
              <a:t>Subtítulo de la diapositiva</a:t>
            </a:r>
          </a:p>
        </p:txBody>
      </p:sp>
      <p:sp>
        <p:nvSpPr>
          <p:cNvPr id="45" name="Nivel de texto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 viñeta de la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Nivel de texto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>
            <a:lvl1pPr>
              <a:defRPr>
                <a:latin typeface="TMSans-Regular"/>
                <a:ea typeface="TMSans-Regular"/>
                <a:cs typeface="TMSans-Regular"/>
                <a:sym typeface="TMSans-Regular"/>
              </a:defRPr>
            </a:lvl1pPr>
            <a:lvl2pPr>
              <a:defRPr>
                <a:latin typeface="TMSans-Regular"/>
                <a:ea typeface="TMSans-Regular"/>
                <a:cs typeface="TMSans-Regular"/>
                <a:sym typeface="TMSans-Regular"/>
              </a:defRPr>
            </a:lvl2pPr>
            <a:lvl3pPr>
              <a:defRPr>
                <a:latin typeface="TMSans-Regular"/>
                <a:ea typeface="TMSans-Regular"/>
                <a:cs typeface="TMSans-Regular"/>
                <a:sym typeface="TMSans-Regular"/>
              </a:defRPr>
            </a:lvl3pPr>
            <a:lvl4pPr>
              <a:defRPr>
                <a:latin typeface="TMSans-Regular"/>
                <a:ea typeface="TMSans-Regular"/>
                <a:cs typeface="TMSans-Regular"/>
                <a:sym typeface="TMSans-Regular"/>
              </a:defRPr>
            </a:lvl4pPr>
            <a:lvl5pPr>
              <a:defRPr>
                <a:latin typeface="TMSans-Regular"/>
                <a:ea typeface="TMSans-Regular"/>
                <a:cs typeface="TMSans-Regular"/>
                <a:sym typeface="TMSans-Regular"/>
              </a:defRPr>
            </a:lvl5pPr>
          </a:lstStyle>
          <a:p>
            <a:pPr/>
            <a:r>
              <a:t>Texto de viñeta de la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4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ubtítulo de la diapositiva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Subtítulo de la diapositiva</a:t>
            </a:r>
          </a:p>
        </p:txBody>
      </p:sp>
      <p:sp>
        <p:nvSpPr>
          <p:cNvPr id="62" name="Nivel de texto 1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Texto de viñeta de la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660384004_1290x1720.jpg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Título de la diapositiva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Título de la diapositiva</a:t>
            </a:r>
          </a:p>
        </p:txBody>
      </p:sp>
      <p:sp>
        <p:nvSpPr>
          <p:cNvPr id="65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ítulo de sección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pc="-232" sz="11600">
                <a:latin typeface="TMSans-Regular"/>
                <a:ea typeface="TMSans-Regular"/>
                <a:cs typeface="TMSans-Regular"/>
                <a:sym typeface="TMSans-Regular"/>
              </a:defRPr>
            </a:lvl1pPr>
          </a:lstStyle>
          <a:p>
            <a:pPr/>
            <a:r>
              <a:t>Título de sección</a:t>
            </a:r>
          </a:p>
        </p:txBody>
      </p:sp>
      <p:sp>
        <p:nvSpPr>
          <p:cNvPr id="73" name="Número de diapositiva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o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ítulo de la diapositiva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Título de la diapositiva</a:t>
            </a:r>
          </a:p>
        </p:txBody>
      </p:sp>
      <p:sp>
        <p:nvSpPr>
          <p:cNvPr id="81" name="Subtítulo de la diapositiva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lvl1pPr>
          </a:lstStyle>
          <a:p>
            <a:pPr/>
            <a:r>
              <a:t>Subtítulo de la diapositiva</a:t>
            </a:r>
          </a:p>
        </p:txBody>
      </p:sp>
      <p:sp>
        <p:nvSpPr>
          <p:cNvPr id="8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ítulo de agenda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Título de agenda</a:t>
            </a:r>
          </a:p>
        </p:txBody>
      </p:sp>
      <p:sp>
        <p:nvSpPr>
          <p:cNvPr id="90" name="Subtítulo de agenda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Subtítulo de agenda</a:t>
            </a:r>
          </a:p>
        </p:txBody>
      </p:sp>
      <p:sp>
        <p:nvSpPr>
          <p:cNvPr id="91" name="Nivel de texto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Temas relacionados con la agenda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1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la diapositiva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Título de la diapositiva</a:t>
            </a:r>
          </a:p>
        </p:txBody>
      </p:sp>
      <p:sp>
        <p:nvSpPr>
          <p:cNvPr id="3" name="Nivel de texto 1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Texto de viñeta de la diapositiva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4" name="VM-Imagotip RRSS.jpg" descr="VM-Imagotip RRSS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16392" y="11952199"/>
            <a:ext cx="2068549" cy="2068549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Número de diapositiva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</p:sldLayoutIdLst>
  <p:transition xmlns:p14="http://schemas.microsoft.com/office/powerpoint/2010/main" spd="med" advClick="1"/>
  <p:txStyles>
    <p:titleStyle>
      <a:lvl1pPr marL="0" marR="0" indent="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70" strike="noStrike" sz="8500" u="none">
          <a:solidFill>
            <a:srgbClr val="08548A"/>
          </a:solidFill>
          <a:uFillTx/>
          <a:latin typeface="TMSans-Bold"/>
          <a:ea typeface="TMSans-Bold"/>
          <a:cs typeface="TMSans-Bold"/>
          <a:sym typeface="TMSans-Bold"/>
        </a:defRPr>
      </a:lvl1pPr>
      <a:lvl2pPr marL="0" marR="0" indent="4572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70" strike="noStrike" sz="8500" u="none">
          <a:solidFill>
            <a:srgbClr val="08548A"/>
          </a:solidFill>
          <a:uFillTx/>
          <a:latin typeface="TMSans-Bold"/>
          <a:ea typeface="TMSans-Bold"/>
          <a:cs typeface="TMSans-Bold"/>
          <a:sym typeface="TMSans-Bold"/>
        </a:defRPr>
      </a:lvl2pPr>
      <a:lvl3pPr marL="0" marR="0" indent="9144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70" strike="noStrike" sz="8500" u="none">
          <a:solidFill>
            <a:srgbClr val="08548A"/>
          </a:solidFill>
          <a:uFillTx/>
          <a:latin typeface="TMSans-Bold"/>
          <a:ea typeface="TMSans-Bold"/>
          <a:cs typeface="TMSans-Bold"/>
          <a:sym typeface="TMSans-Bold"/>
        </a:defRPr>
      </a:lvl3pPr>
      <a:lvl4pPr marL="0" marR="0" indent="13716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70" strike="noStrike" sz="8500" u="none">
          <a:solidFill>
            <a:srgbClr val="08548A"/>
          </a:solidFill>
          <a:uFillTx/>
          <a:latin typeface="TMSans-Bold"/>
          <a:ea typeface="TMSans-Bold"/>
          <a:cs typeface="TMSans-Bold"/>
          <a:sym typeface="TMSans-Bold"/>
        </a:defRPr>
      </a:lvl4pPr>
      <a:lvl5pPr marL="0" marR="0" indent="18288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70" strike="noStrike" sz="8500" u="none">
          <a:solidFill>
            <a:srgbClr val="08548A"/>
          </a:solidFill>
          <a:uFillTx/>
          <a:latin typeface="TMSans-Bold"/>
          <a:ea typeface="TMSans-Bold"/>
          <a:cs typeface="TMSans-Bold"/>
          <a:sym typeface="TMSans-Bold"/>
        </a:defRPr>
      </a:lvl5pPr>
      <a:lvl6pPr marL="0" marR="0" indent="22860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70" strike="noStrike" sz="8500" u="none">
          <a:solidFill>
            <a:srgbClr val="08548A"/>
          </a:solidFill>
          <a:uFillTx/>
          <a:latin typeface="TMSans-Bold"/>
          <a:ea typeface="TMSans-Bold"/>
          <a:cs typeface="TMSans-Bold"/>
          <a:sym typeface="TMSans-Bold"/>
        </a:defRPr>
      </a:lvl6pPr>
      <a:lvl7pPr marL="0" marR="0" indent="27432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70" strike="noStrike" sz="8500" u="none">
          <a:solidFill>
            <a:srgbClr val="08548A"/>
          </a:solidFill>
          <a:uFillTx/>
          <a:latin typeface="TMSans-Bold"/>
          <a:ea typeface="TMSans-Bold"/>
          <a:cs typeface="TMSans-Bold"/>
          <a:sym typeface="TMSans-Bold"/>
        </a:defRPr>
      </a:lvl7pPr>
      <a:lvl8pPr marL="0" marR="0" indent="32004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70" strike="noStrike" sz="8500" u="none">
          <a:solidFill>
            <a:srgbClr val="08548A"/>
          </a:solidFill>
          <a:uFillTx/>
          <a:latin typeface="TMSans-Bold"/>
          <a:ea typeface="TMSans-Bold"/>
          <a:cs typeface="TMSans-Bold"/>
          <a:sym typeface="TMSans-Bold"/>
        </a:defRPr>
      </a:lvl8pPr>
      <a:lvl9pPr marL="0" marR="0" indent="36576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70" strike="noStrike" sz="8500" u="none">
          <a:solidFill>
            <a:srgbClr val="08548A"/>
          </a:solidFill>
          <a:uFillTx/>
          <a:latin typeface="TMSans-Bold"/>
          <a:ea typeface="TMSans-Bold"/>
          <a:cs typeface="TMSans-Bold"/>
          <a:sym typeface="TMSans-Bold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.tif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801;p108"/>
          <p:cNvSpPr txBox="1"/>
          <p:nvPr>
            <p:ph type="sldNum" sz="quarter" idx="2"/>
          </p:nvPr>
        </p:nvSpPr>
        <p:spPr>
          <a:xfrm>
            <a:off x="23512794" y="13091365"/>
            <a:ext cx="369445" cy="48503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algn="r">
              <a:defRPr sz="1600">
                <a:latin typeface="Nunito Light"/>
                <a:ea typeface="Nunito Light"/>
                <a:cs typeface="Nunito Light"/>
                <a:sym typeface="Nunito Light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83" name="Google Shape;1516;p181"/>
          <p:cNvSpPr/>
          <p:nvPr/>
        </p:nvSpPr>
        <p:spPr>
          <a:xfrm>
            <a:off x="15623173" y="4330266"/>
            <a:ext cx="8025601" cy="8025601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121919" tIns="121919" rIns="121919" bIns="121919" anchor="ctr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4" name="Google Shape;1517;p181"/>
          <p:cNvSpPr txBox="1"/>
          <p:nvPr/>
        </p:nvSpPr>
        <p:spPr>
          <a:xfrm>
            <a:off x="16459595" y="7551837"/>
            <a:ext cx="6924135" cy="23671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>
            <a:spAutoFit/>
          </a:bodyPr>
          <a:lstStyle/>
          <a:p>
            <a:pPr defTabSz="2438400">
              <a:defRPr sz="3200">
                <a:solidFill>
                  <a:srgbClr val="FFFFFF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defTabSz="2438400">
              <a:defRPr sz="3200">
                <a:solidFill>
                  <a:srgbClr val="FFFFFF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defTabSz="2438400">
              <a:defRPr sz="3200">
                <a:solidFill>
                  <a:srgbClr val="FFFFFF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defTabSz="2438400">
              <a:defRPr>
                <a:solidFill>
                  <a:srgbClr val="FFFFFF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defTabSz="2438400">
              <a:defRPr>
                <a:solidFill>
                  <a:srgbClr val="FFFFFF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  <a:r>
              <a:t> </a:t>
            </a:r>
          </a:p>
        </p:txBody>
      </p:sp>
      <p:sp>
        <p:nvSpPr>
          <p:cNvPr id="185" name="Google Shape;1518;p181"/>
          <p:cNvSpPr txBox="1"/>
          <p:nvPr/>
        </p:nvSpPr>
        <p:spPr>
          <a:xfrm>
            <a:off x="16218729" y="9504277"/>
            <a:ext cx="7347335" cy="805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 anchor="ctr">
            <a:spAutoFit/>
          </a:bodyPr>
          <a:lstStyle>
            <a:lvl1pPr defTabSz="2438400">
              <a:defRPr sz="4400">
                <a:solidFill>
                  <a:srgbClr val="FFFFFF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lvl1pPr>
          </a:lstStyle>
          <a:p>
            <a:pPr/>
            <a:r>
              <a:t>“                                            ”</a:t>
            </a:r>
          </a:p>
        </p:txBody>
      </p:sp>
      <p:sp>
        <p:nvSpPr>
          <p:cNvPr id="186" name="Google Shape;1519;p181"/>
          <p:cNvSpPr txBox="1"/>
          <p:nvPr/>
        </p:nvSpPr>
        <p:spPr>
          <a:xfrm>
            <a:off x="16449572" y="5619982"/>
            <a:ext cx="6372801" cy="11022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ctr">
            <a:spAutoFit/>
          </a:bodyPr>
          <a:lstStyle>
            <a:lvl1pPr defTabSz="2438400">
              <a:defRPr sz="4800">
                <a:solidFill>
                  <a:srgbClr val="FFFFFF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lvl1pPr>
          </a:lstStyle>
          <a:p>
            <a:pPr/>
            <a:r>
              <a:t>Nombre:</a:t>
            </a:r>
          </a:p>
        </p:txBody>
      </p:sp>
      <p:sp>
        <p:nvSpPr>
          <p:cNvPr id="187" name="Google Shape;1520;p181"/>
          <p:cNvSpPr/>
          <p:nvPr/>
        </p:nvSpPr>
        <p:spPr>
          <a:xfrm>
            <a:off x="19183973" y="7781438"/>
            <a:ext cx="904001" cy="1"/>
          </a:xfrm>
          <a:prstGeom prst="line">
            <a:avLst/>
          </a:prstGeom>
          <a:ln w="25400">
            <a:solidFill>
              <a:srgbClr val="FFFFFF"/>
            </a:solidFill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8" name="FOTO"/>
          <p:cNvSpPr txBox="1"/>
          <p:nvPr/>
        </p:nvSpPr>
        <p:spPr>
          <a:xfrm>
            <a:off x="7206175" y="5166486"/>
            <a:ext cx="2717293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8000">
                <a:latin typeface="TMSans-Bold"/>
                <a:ea typeface="TMSans-Bold"/>
                <a:cs typeface="TMSans-Bold"/>
                <a:sym typeface="TMSans-Bold"/>
              </a:defRPr>
            </a:lvl1pPr>
          </a:lstStyle>
          <a:p>
            <a:pPr/>
            <a:r>
              <a:t>FOTO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549;p183"/>
          <p:cNvSpPr txBox="1"/>
          <p:nvPr/>
        </p:nvSpPr>
        <p:spPr>
          <a:xfrm>
            <a:off x="7222928" y="590197"/>
            <a:ext cx="14634535" cy="20458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 anchor="ctr">
            <a:spAutoFit/>
          </a:bodyPr>
          <a:lstStyle/>
          <a:p>
            <a:pPr algn="l" defTabSz="2438400">
              <a:lnSpc>
                <a:spcPct val="115000"/>
              </a:lnSpc>
              <a:defRPr sz="3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  <a:r>
              <a:t>¿ Cómo es tu cliente?</a:t>
            </a:r>
          </a:p>
          <a:p>
            <a:pPr algn="l" defTabSz="2438400">
              <a:lnSpc>
                <a:spcPct val="115000"/>
              </a:lnSpc>
              <a:defRPr sz="3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</a:p>
        </p:txBody>
      </p:sp>
      <p:sp>
        <p:nvSpPr>
          <p:cNvPr id="191" name="Google Shape;1550;p183"/>
          <p:cNvSpPr txBox="1"/>
          <p:nvPr>
            <p:ph type="title"/>
          </p:nvPr>
        </p:nvSpPr>
        <p:spPr>
          <a:xfrm>
            <a:off x="149207" y="358535"/>
            <a:ext cx="1928001" cy="1188801"/>
          </a:xfrm>
          <a:prstGeom prst="rect">
            <a:avLst/>
          </a:prstGeom>
        </p:spPr>
        <p:txBody>
          <a:bodyPr/>
          <a:lstStyle>
            <a:lvl1pPr defTabSz="1072895">
              <a:lnSpc>
                <a:spcPct val="100000"/>
              </a:lnSpc>
              <a:defRPr sz="4576">
                <a:latin typeface="Oswald Medium"/>
                <a:ea typeface="Oswald Medium"/>
                <a:cs typeface="Oswald Medium"/>
                <a:sym typeface="Oswald Medium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192" name="Google Shape;1551;p183"/>
          <p:cNvSpPr txBox="1"/>
          <p:nvPr/>
        </p:nvSpPr>
        <p:spPr>
          <a:xfrm>
            <a:off x="1048012" y="84322"/>
            <a:ext cx="8046721" cy="17372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ctr">
            <a:normAutofit fontScale="100000" lnSpcReduction="0"/>
          </a:bodyPr>
          <a:lstStyle>
            <a:lvl1pPr algn="l" defTabSz="2438400">
              <a:defRPr sz="7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lvl1pPr>
          </a:lstStyle>
          <a:p>
            <a:pPr/>
            <a:r>
              <a:t>Key insight</a:t>
            </a:r>
          </a:p>
        </p:txBody>
      </p:sp>
      <p:sp>
        <p:nvSpPr>
          <p:cNvPr id="193" name="Google Shape;1552;p183"/>
          <p:cNvSpPr/>
          <p:nvPr/>
        </p:nvSpPr>
        <p:spPr>
          <a:xfrm>
            <a:off x="1255175" y="1325839"/>
            <a:ext cx="5004001" cy="1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94" name="Google Shape;1553;p183"/>
          <p:cNvSpPr/>
          <p:nvPr/>
        </p:nvSpPr>
        <p:spPr>
          <a:xfrm flipH="1">
            <a:off x="6652333" y="2114066"/>
            <a:ext cx="1" cy="10856001"/>
          </a:xfrm>
          <a:prstGeom prst="line">
            <a:avLst/>
          </a:prstGeom>
          <a:ln w="25400">
            <a:solidFill>
              <a:srgbClr val="000000"/>
            </a:solidFill>
            <a:prstDash val="dot"/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95" name="Google Shape;1554;p183"/>
          <p:cNvSpPr txBox="1"/>
          <p:nvPr/>
        </p:nvSpPr>
        <p:spPr>
          <a:xfrm>
            <a:off x="1509738" y="2634527"/>
            <a:ext cx="4572001" cy="133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>
            <a:spAutoFit/>
          </a:bodyPr>
          <a:lstStyle>
            <a:lvl1pPr algn="l" defTabSz="2438400">
              <a:defRPr sz="3600">
                <a:solidFill>
                  <a:srgbClr val="08548A"/>
                </a:solidFill>
                <a:latin typeface="Spectral Medium"/>
                <a:ea typeface="Spectral Medium"/>
                <a:cs typeface="Spectral Medium"/>
                <a:sym typeface="Spectral Medium"/>
              </a:defRPr>
            </a:lvl1pPr>
          </a:lstStyle>
          <a:p>
            <a:pPr/>
            <a:r>
              <a:t>Nombre</a:t>
            </a:r>
          </a:p>
        </p:txBody>
      </p:sp>
      <p:sp>
        <p:nvSpPr>
          <p:cNvPr id="196" name="Google Shape;1555;p183"/>
          <p:cNvSpPr txBox="1"/>
          <p:nvPr/>
        </p:nvSpPr>
        <p:spPr>
          <a:xfrm>
            <a:off x="924866" y="5568999"/>
            <a:ext cx="4540934" cy="8533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>
            <a:spAutoFit/>
          </a:bodyPr>
          <a:lstStyle>
            <a:lvl1pPr algn="l" defTabSz="2438400">
              <a:defRPr i="1" sz="2000">
                <a:solidFill>
                  <a:srgbClr val="000000"/>
                </a:solidFill>
                <a:latin typeface="Spectral"/>
                <a:ea typeface="Spectral"/>
                <a:cs typeface="Spectral"/>
                <a:sym typeface="Spectral"/>
              </a:defRPr>
            </a:lvl1pPr>
          </a:lstStyle>
          <a:p>
            <a:pPr/>
            <a:r>
              <a:t>“                                                        ”</a:t>
            </a:r>
          </a:p>
        </p:txBody>
      </p:sp>
      <p:sp>
        <p:nvSpPr>
          <p:cNvPr id="197" name="Google Shape;1556;p183"/>
          <p:cNvSpPr/>
          <p:nvPr/>
        </p:nvSpPr>
        <p:spPr>
          <a:xfrm>
            <a:off x="2258533" y="5432194"/>
            <a:ext cx="1873601" cy="1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98" name="Google Shape;1516;p181"/>
          <p:cNvSpPr/>
          <p:nvPr/>
        </p:nvSpPr>
        <p:spPr>
          <a:xfrm>
            <a:off x="631073" y="7628640"/>
            <a:ext cx="5128520" cy="4797431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121919" tIns="121919" rIns="121919" bIns="121919" anchor="ctr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801;p108"/>
          <p:cNvSpPr txBox="1"/>
          <p:nvPr>
            <p:ph type="sldNum" sz="quarter" idx="2"/>
          </p:nvPr>
        </p:nvSpPr>
        <p:spPr>
          <a:xfrm>
            <a:off x="23512794" y="13091365"/>
            <a:ext cx="369445" cy="48503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algn="r">
              <a:defRPr sz="1600">
                <a:latin typeface="Nunito Light"/>
                <a:ea typeface="Nunito Light"/>
                <a:cs typeface="Nunito Light"/>
                <a:sym typeface="Nunito Light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01" name="Google Shape;1562;p184"/>
          <p:cNvSpPr txBox="1"/>
          <p:nvPr/>
        </p:nvSpPr>
        <p:spPr>
          <a:xfrm>
            <a:off x="15469995" y="5750376"/>
            <a:ext cx="7031334" cy="7009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>
            <a:spAutoFit/>
          </a:bodyPr>
          <a:lstStyle>
            <a:lvl1pPr algn="l" defTabSz="2438400">
              <a:defRPr sz="30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lvl1pPr>
          </a:lstStyle>
          <a:p>
            <a:pPr/>
            <a:r>
              <a:t>Información clave.</a:t>
            </a:r>
          </a:p>
        </p:txBody>
      </p:sp>
      <p:sp>
        <p:nvSpPr>
          <p:cNvPr id="202" name="Google Shape;1563;p184"/>
          <p:cNvSpPr txBox="1"/>
          <p:nvPr/>
        </p:nvSpPr>
        <p:spPr>
          <a:xfrm>
            <a:off x="15469995" y="8977437"/>
            <a:ext cx="7031334" cy="61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>
            <a:spAutoFit/>
          </a:bodyPr>
          <a:lstStyle>
            <a:lvl1pPr algn="l" defTabSz="2438400">
              <a:defRPr b="1">
                <a:solidFill>
                  <a:srgbClr val="08548A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</a:lstStyle>
          <a:p>
            <a:pPr/>
            <a:r>
              <a:t>Comportamientos digitales</a:t>
            </a:r>
          </a:p>
        </p:txBody>
      </p:sp>
      <p:sp>
        <p:nvSpPr>
          <p:cNvPr id="203" name="Google Shape;1564;p184"/>
          <p:cNvSpPr txBox="1"/>
          <p:nvPr/>
        </p:nvSpPr>
        <p:spPr>
          <a:xfrm>
            <a:off x="15015277" y="2047968"/>
            <a:ext cx="8883335" cy="965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>
            <a:spAutoFit/>
          </a:bodyPr>
          <a:lstStyle/>
          <a:p>
            <a:pPr marL="876300" indent="-698500" algn="l" defTabSz="2438400">
              <a:lnSpc>
                <a:spcPct val="115000"/>
              </a:lnSpc>
              <a:buClr>
                <a:srgbClr val="000000"/>
              </a:buClr>
              <a:buSzPts val="2400"/>
              <a:buFont typeface="Helvetica"/>
              <a:buChar char="●"/>
              <a:defRPr>
                <a:solidFill>
                  <a:srgbClr val="000000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</p:txBody>
      </p:sp>
      <p:sp>
        <p:nvSpPr>
          <p:cNvPr id="204" name="Google Shape;1565;p184"/>
          <p:cNvSpPr txBox="1"/>
          <p:nvPr/>
        </p:nvSpPr>
        <p:spPr>
          <a:xfrm>
            <a:off x="15015277" y="6513541"/>
            <a:ext cx="8883335" cy="551076"/>
          </a:xfrm>
          <a:prstGeom prst="rect">
            <a:avLst/>
          </a:prstGeom>
          <a:ln w="12700">
            <a:miter lim="400000"/>
          </a:ln>
        </p:spPr>
        <p:txBody>
          <a:bodyPr lIns="121866" tIns="121866" rIns="121866" bIns="121866">
            <a:spAutoFit/>
          </a:bodyPr>
          <a:lstStyle/>
          <a:p>
            <a:pPr marL="876300" indent="-698500" algn="l" defTabSz="2438400">
              <a:lnSpc>
                <a:spcPct val="115000"/>
              </a:lnSpc>
              <a:buClr>
                <a:srgbClr val="000000"/>
              </a:buClr>
              <a:buSzPts val="2400"/>
              <a:buFont typeface="Helvetica"/>
              <a:buChar char="●"/>
              <a:defRPr>
                <a:solidFill>
                  <a:srgbClr val="000000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</p:txBody>
      </p:sp>
      <p:sp>
        <p:nvSpPr>
          <p:cNvPr id="205" name="Google Shape;1566;p184"/>
          <p:cNvSpPr txBox="1"/>
          <p:nvPr/>
        </p:nvSpPr>
        <p:spPr>
          <a:xfrm>
            <a:off x="15015274" y="9632791"/>
            <a:ext cx="8127334" cy="497735"/>
          </a:xfrm>
          <a:prstGeom prst="rect">
            <a:avLst/>
          </a:prstGeom>
          <a:ln w="12700">
            <a:miter lim="400000"/>
          </a:ln>
        </p:spPr>
        <p:txBody>
          <a:bodyPr lIns="121866" tIns="121866" rIns="121866" bIns="121866">
            <a:spAutoFit/>
          </a:bodyPr>
          <a:lstStyle/>
          <a:p>
            <a:pPr marL="876300" indent="-698500" algn="l" defTabSz="2438400">
              <a:lnSpc>
                <a:spcPct val="115000"/>
              </a:lnSpc>
              <a:buClr>
                <a:srgbClr val="000000"/>
              </a:buClr>
              <a:buSzPts val="2000"/>
              <a:buFont typeface="Helvetica"/>
              <a:buChar char="●"/>
              <a:defRPr sz="2000">
                <a:solidFill>
                  <a:srgbClr val="000000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</p:txBody>
      </p:sp>
      <p:sp>
        <p:nvSpPr>
          <p:cNvPr id="206" name="Google Shape;1567;p184"/>
          <p:cNvSpPr/>
          <p:nvPr/>
        </p:nvSpPr>
        <p:spPr>
          <a:xfrm flipH="1">
            <a:off x="14753541" y="1813346"/>
            <a:ext cx="1" cy="11104001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07" name="Google Shape;1568;p184"/>
          <p:cNvSpPr txBox="1"/>
          <p:nvPr/>
        </p:nvSpPr>
        <p:spPr>
          <a:xfrm>
            <a:off x="9317487" y="10167221"/>
            <a:ext cx="4001735" cy="61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>
            <a:spAutoFit/>
          </a:bodyPr>
          <a:lstStyle>
            <a:lvl1pPr algn="l" defTabSz="2438400">
              <a:defRPr b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r>
              <a:t>Canales de interacción</a:t>
            </a:r>
          </a:p>
        </p:txBody>
      </p:sp>
      <p:sp>
        <p:nvSpPr>
          <p:cNvPr id="208" name="Google Shape;1569;p184"/>
          <p:cNvSpPr txBox="1"/>
          <p:nvPr/>
        </p:nvSpPr>
        <p:spPr>
          <a:xfrm>
            <a:off x="9430970" y="1657402"/>
            <a:ext cx="3356935" cy="789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>
            <a:spAutoFit/>
          </a:bodyPr>
          <a:lstStyle>
            <a:lvl1pPr algn="l" defTabSz="2438400">
              <a:defRPr b="1" sz="3600">
                <a:solidFill>
                  <a:srgbClr val="08548A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r>
              <a:t>Motivadores</a:t>
            </a:r>
          </a:p>
        </p:txBody>
      </p:sp>
      <p:sp>
        <p:nvSpPr>
          <p:cNvPr id="209" name="Google Shape;1570;p184"/>
          <p:cNvSpPr txBox="1"/>
          <p:nvPr/>
        </p:nvSpPr>
        <p:spPr>
          <a:xfrm>
            <a:off x="9317506" y="2582589"/>
            <a:ext cx="3903334" cy="548534"/>
          </a:xfrm>
          <a:prstGeom prst="rect">
            <a:avLst/>
          </a:prstGeom>
          <a:ln w="12700">
            <a:miter lim="400000"/>
          </a:ln>
        </p:spPr>
        <p:txBody>
          <a:bodyPr lIns="121866" tIns="121866" rIns="121866" bIns="121866" anchor="ctr">
            <a:spAutoFit/>
          </a:bodyPr>
          <a:lstStyle/>
          <a:p>
            <a:pPr algn="l" defTabSz="2438400">
              <a:defRPr sz="2000">
                <a:solidFill>
                  <a:srgbClr val="000000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</a:p>
        </p:txBody>
      </p:sp>
      <p:sp>
        <p:nvSpPr>
          <p:cNvPr id="210" name="Google Shape;1572;p184"/>
          <p:cNvSpPr txBox="1"/>
          <p:nvPr/>
        </p:nvSpPr>
        <p:spPr>
          <a:xfrm>
            <a:off x="9317453" y="3588679"/>
            <a:ext cx="4713735" cy="548535"/>
          </a:xfrm>
          <a:prstGeom prst="rect">
            <a:avLst/>
          </a:prstGeom>
          <a:ln w="12700">
            <a:miter lim="400000"/>
          </a:ln>
        </p:spPr>
        <p:txBody>
          <a:bodyPr lIns="121866" tIns="121866" rIns="121866" bIns="121866" anchor="ctr">
            <a:spAutoFit/>
          </a:bodyPr>
          <a:lstStyle/>
          <a:p>
            <a:pPr algn="l" defTabSz="2438400">
              <a:defRPr b="1" sz="20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pPr>
          </a:p>
        </p:txBody>
      </p:sp>
      <p:sp>
        <p:nvSpPr>
          <p:cNvPr id="211" name="Google Shape;1574;p184"/>
          <p:cNvSpPr txBox="1"/>
          <p:nvPr/>
        </p:nvSpPr>
        <p:spPr>
          <a:xfrm>
            <a:off x="9317464" y="4594812"/>
            <a:ext cx="3903335" cy="548535"/>
          </a:xfrm>
          <a:prstGeom prst="rect">
            <a:avLst/>
          </a:prstGeom>
          <a:ln w="12700">
            <a:miter lim="400000"/>
          </a:ln>
        </p:spPr>
        <p:txBody>
          <a:bodyPr lIns="121866" tIns="121866" rIns="121866" bIns="121866" anchor="ctr">
            <a:spAutoFit/>
          </a:bodyPr>
          <a:lstStyle/>
          <a:p>
            <a:pPr algn="l" defTabSz="2438400">
              <a:defRPr b="1" sz="20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pPr>
          </a:p>
        </p:txBody>
      </p:sp>
      <p:grpSp>
        <p:nvGrpSpPr>
          <p:cNvPr id="224" name="Google Shape;1576;p184"/>
          <p:cNvGrpSpPr/>
          <p:nvPr/>
        </p:nvGrpSpPr>
        <p:grpSpPr>
          <a:xfrm>
            <a:off x="9435736" y="3253653"/>
            <a:ext cx="4381863" cy="212025"/>
            <a:chOff x="0" y="0"/>
            <a:chExt cx="4381861" cy="212023"/>
          </a:xfrm>
        </p:grpSpPr>
        <p:grpSp>
          <p:nvGrpSpPr>
            <p:cNvPr id="222" name="Google Shape;1577;p184"/>
            <p:cNvGrpSpPr/>
            <p:nvPr/>
          </p:nvGrpSpPr>
          <p:grpSpPr>
            <a:xfrm>
              <a:off x="4307" y="0"/>
              <a:ext cx="4377555" cy="212025"/>
              <a:chOff x="0" y="0"/>
              <a:chExt cx="4377554" cy="212023"/>
            </a:xfrm>
          </p:grpSpPr>
          <p:sp>
            <p:nvSpPr>
              <p:cNvPr id="212" name="Google Shape;1578;p184"/>
              <p:cNvSpPr/>
              <p:nvPr/>
            </p:nvSpPr>
            <p:spPr>
              <a:xfrm flipH="1">
                <a:off x="-1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13" name="Google Shape;1579;p184"/>
              <p:cNvSpPr/>
              <p:nvPr/>
            </p:nvSpPr>
            <p:spPr>
              <a:xfrm>
                <a:off x="486395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14" name="Google Shape;1580;p184"/>
              <p:cNvSpPr/>
              <p:nvPr/>
            </p:nvSpPr>
            <p:spPr>
              <a:xfrm>
                <a:off x="972790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15" name="Google Shape;1581;p184"/>
              <p:cNvSpPr/>
              <p:nvPr/>
            </p:nvSpPr>
            <p:spPr>
              <a:xfrm>
                <a:off x="1459183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16" name="Google Shape;1582;p184"/>
              <p:cNvSpPr/>
              <p:nvPr/>
            </p:nvSpPr>
            <p:spPr>
              <a:xfrm>
                <a:off x="1945579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17" name="Google Shape;1583;p184"/>
              <p:cNvSpPr/>
              <p:nvPr/>
            </p:nvSpPr>
            <p:spPr>
              <a:xfrm>
                <a:off x="2431974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18" name="Google Shape;1584;p184"/>
              <p:cNvSpPr/>
              <p:nvPr/>
            </p:nvSpPr>
            <p:spPr>
              <a:xfrm>
                <a:off x="2918370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19" name="Google Shape;1585;p184"/>
              <p:cNvSpPr/>
              <p:nvPr/>
            </p:nvSpPr>
            <p:spPr>
              <a:xfrm>
                <a:off x="3404763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20" name="Google Shape;1586;p184"/>
              <p:cNvSpPr/>
              <p:nvPr/>
            </p:nvSpPr>
            <p:spPr>
              <a:xfrm>
                <a:off x="3891158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21" name="Google Shape;1587;p184"/>
              <p:cNvSpPr/>
              <p:nvPr/>
            </p:nvSpPr>
            <p:spPr>
              <a:xfrm>
                <a:off x="4377554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</p:grpSp>
        <p:sp>
          <p:nvSpPr>
            <p:cNvPr id="223" name="Google Shape;1588;p184"/>
            <p:cNvSpPr/>
            <p:nvPr/>
          </p:nvSpPr>
          <p:spPr>
            <a:xfrm>
              <a:off x="0" y="106012"/>
              <a:ext cx="4381862" cy="1"/>
            </a:xfrm>
            <a:prstGeom prst="line">
              <a:avLst/>
            </a:prstGeom>
            <a:noFill/>
            <a:ln w="25400" cap="flat">
              <a:solidFill>
                <a:srgbClr val="999999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2438400">
                <a:defRPr sz="36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grpSp>
        <p:nvGrpSpPr>
          <p:cNvPr id="237" name="Google Shape;1589;p184"/>
          <p:cNvGrpSpPr/>
          <p:nvPr/>
        </p:nvGrpSpPr>
        <p:grpSpPr>
          <a:xfrm>
            <a:off x="9435736" y="4281591"/>
            <a:ext cx="4381863" cy="212025"/>
            <a:chOff x="0" y="0"/>
            <a:chExt cx="4381861" cy="212023"/>
          </a:xfrm>
        </p:grpSpPr>
        <p:grpSp>
          <p:nvGrpSpPr>
            <p:cNvPr id="235" name="Google Shape;1590;p184"/>
            <p:cNvGrpSpPr/>
            <p:nvPr/>
          </p:nvGrpSpPr>
          <p:grpSpPr>
            <a:xfrm>
              <a:off x="4307" y="0"/>
              <a:ext cx="4377555" cy="212025"/>
              <a:chOff x="0" y="0"/>
              <a:chExt cx="4377554" cy="212023"/>
            </a:xfrm>
          </p:grpSpPr>
          <p:sp>
            <p:nvSpPr>
              <p:cNvPr id="225" name="Google Shape;1591;p184"/>
              <p:cNvSpPr/>
              <p:nvPr/>
            </p:nvSpPr>
            <p:spPr>
              <a:xfrm flipH="1">
                <a:off x="-1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26" name="Google Shape;1592;p184"/>
              <p:cNvSpPr/>
              <p:nvPr/>
            </p:nvSpPr>
            <p:spPr>
              <a:xfrm>
                <a:off x="486395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27" name="Google Shape;1593;p184"/>
              <p:cNvSpPr/>
              <p:nvPr/>
            </p:nvSpPr>
            <p:spPr>
              <a:xfrm>
                <a:off x="972790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28" name="Google Shape;1594;p184"/>
              <p:cNvSpPr/>
              <p:nvPr/>
            </p:nvSpPr>
            <p:spPr>
              <a:xfrm>
                <a:off x="1459183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29" name="Google Shape;1595;p184"/>
              <p:cNvSpPr/>
              <p:nvPr/>
            </p:nvSpPr>
            <p:spPr>
              <a:xfrm>
                <a:off x="1945579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30" name="Google Shape;1596;p184"/>
              <p:cNvSpPr/>
              <p:nvPr/>
            </p:nvSpPr>
            <p:spPr>
              <a:xfrm>
                <a:off x="2431974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31" name="Google Shape;1597;p184"/>
              <p:cNvSpPr/>
              <p:nvPr/>
            </p:nvSpPr>
            <p:spPr>
              <a:xfrm>
                <a:off x="2918370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32" name="Google Shape;1598;p184"/>
              <p:cNvSpPr/>
              <p:nvPr/>
            </p:nvSpPr>
            <p:spPr>
              <a:xfrm>
                <a:off x="3404763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33" name="Google Shape;1599;p184"/>
              <p:cNvSpPr/>
              <p:nvPr/>
            </p:nvSpPr>
            <p:spPr>
              <a:xfrm>
                <a:off x="3891158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34" name="Google Shape;1600;p184"/>
              <p:cNvSpPr/>
              <p:nvPr/>
            </p:nvSpPr>
            <p:spPr>
              <a:xfrm>
                <a:off x="4377554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</p:grpSp>
        <p:sp>
          <p:nvSpPr>
            <p:cNvPr id="236" name="Google Shape;1601;p184"/>
            <p:cNvSpPr/>
            <p:nvPr/>
          </p:nvSpPr>
          <p:spPr>
            <a:xfrm>
              <a:off x="0" y="106012"/>
              <a:ext cx="4381862" cy="1"/>
            </a:xfrm>
            <a:prstGeom prst="line">
              <a:avLst/>
            </a:prstGeom>
            <a:noFill/>
            <a:ln w="25400" cap="flat">
              <a:solidFill>
                <a:srgbClr val="999999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2438400">
                <a:defRPr sz="36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grpSp>
        <p:nvGrpSpPr>
          <p:cNvPr id="250" name="Google Shape;1602;p184"/>
          <p:cNvGrpSpPr/>
          <p:nvPr/>
        </p:nvGrpSpPr>
        <p:grpSpPr>
          <a:xfrm>
            <a:off x="9464123" y="7317653"/>
            <a:ext cx="4381862" cy="212025"/>
            <a:chOff x="0" y="0"/>
            <a:chExt cx="4381861" cy="212023"/>
          </a:xfrm>
        </p:grpSpPr>
        <p:grpSp>
          <p:nvGrpSpPr>
            <p:cNvPr id="248" name="Google Shape;1603;p184"/>
            <p:cNvGrpSpPr/>
            <p:nvPr/>
          </p:nvGrpSpPr>
          <p:grpSpPr>
            <a:xfrm>
              <a:off x="4307" y="0"/>
              <a:ext cx="4377555" cy="212025"/>
              <a:chOff x="0" y="0"/>
              <a:chExt cx="4377554" cy="212023"/>
            </a:xfrm>
          </p:grpSpPr>
          <p:sp>
            <p:nvSpPr>
              <p:cNvPr id="238" name="Google Shape;1604;p184"/>
              <p:cNvSpPr/>
              <p:nvPr/>
            </p:nvSpPr>
            <p:spPr>
              <a:xfrm flipH="1">
                <a:off x="-1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39" name="Google Shape;1605;p184"/>
              <p:cNvSpPr/>
              <p:nvPr/>
            </p:nvSpPr>
            <p:spPr>
              <a:xfrm>
                <a:off x="486395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40" name="Google Shape;1606;p184"/>
              <p:cNvSpPr/>
              <p:nvPr/>
            </p:nvSpPr>
            <p:spPr>
              <a:xfrm>
                <a:off x="972790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41" name="Google Shape;1607;p184"/>
              <p:cNvSpPr/>
              <p:nvPr/>
            </p:nvSpPr>
            <p:spPr>
              <a:xfrm>
                <a:off x="1459183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42" name="Google Shape;1608;p184"/>
              <p:cNvSpPr/>
              <p:nvPr/>
            </p:nvSpPr>
            <p:spPr>
              <a:xfrm>
                <a:off x="1945579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43" name="Google Shape;1609;p184"/>
              <p:cNvSpPr/>
              <p:nvPr/>
            </p:nvSpPr>
            <p:spPr>
              <a:xfrm>
                <a:off x="2431974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44" name="Google Shape;1610;p184"/>
              <p:cNvSpPr/>
              <p:nvPr/>
            </p:nvSpPr>
            <p:spPr>
              <a:xfrm>
                <a:off x="2918370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45" name="Google Shape;1611;p184"/>
              <p:cNvSpPr/>
              <p:nvPr/>
            </p:nvSpPr>
            <p:spPr>
              <a:xfrm>
                <a:off x="3404763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46" name="Google Shape;1612;p184"/>
              <p:cNvSpPr/>
              <p:nvPr/>
            </p:nvSpPr>
            <p:spPr>
              <a:xfrm>
                <a:off x="3891158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47" name="Google Shape;1613;p184"/>
              <p:cNvSpPr/>
              <p:nvPr/>
            </p:nvSpPr>
            <p:spPr>
              <a:xfrm>
                <a:off x="4377554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</p:grpSp>
        <p:sp>
          <p:nvSpPr>
            <p:cNvPr id="249" name="Google Shape;1614;p184"/>
            <p:cNvSpPr/>
            <p:nvPr/>
          </p:nvSpPr>
          <p:spPr>
            <a:xfrm>
              <a:off x="0" y="106012"/>
              <a:ext cx="4381862" cy="1"/>
            </a:xfrm>
            <a:prstGeom prst="line">
              <a:avLst/>
            </a:prstGeom>
            <a:noFill/>
            <a:ln w="25400" cap="flat">
              <a:solidFill>
                <a:srgbClr val="999999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2438400">
                <a:defRPr sz="36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grpSp>
        <p:nvGrpSpPr>
          <p:cNvPr id="263" name="Google Shape;1615;p184"/>
          <p:cNvGrpSpPr/>
          <p:nvPr/>
        </p:nvGrpSpPr>
        <p:grpSpPr>
          <a:xfrm>
            <a:off x="9464123" y="8345592"/>
            <a:ext cx="4381862" cy="212025"/>
            <a:chOff x="0" y="0"/>
            <a:chExt cx="4381861" cy="212023"/>
          </a:xfrm>
        </p:grpSpPr>
        <p:grpSp>
          <p:nvGrpSpPr>
            <p:cNvPr id="261" name="Google Shape;1616;p184"/>
            <p:cNvGrpSpPr/>
            <p:nvPr/>
          </p:nvGrpSpPr>
          <p:grpSpPr>
            <a:xfrm>
              <a:off x="4307" y="0"/>
              <a:ext cx="4377555" cy="212025"/>
              <a:chOff x="0" y="0"/>
              <a:chExt cx="4377554" cy="212023"/>
            </a:xfrm>
          </p:grpSpPr>
          <p:sp>
            <p:nvSpPr>
              <p:cNvPr id="251" name="Google Shape;1617;p184"/>
              <p:cNvSpPr/>
              <p:nvPr/>
            </p:nvSpPr>
            <p:spPr>
              <a:xfrm flipH="1">
                <a:off x="-1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52" name="Google Shape;1618;p184"/>
              <p:cNvSpPr/>
              <p:nvPr/>
            </p:nvSpPr>
            <p:spPr>
              <a:xfrm>
                <a:off x="486395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53" name="Google Shape;1619;p184"/>
              <p:cNvSpPr/>
              <p:nvPr/>
            </p:nvSpPr>
            <p:spPr>
              <a:xfrm>
                <a:off x="972790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54" name="Google Shape;1620;p184"/>
              <p:cNvSpPr/>
              <p:nvPr/>
            </p:nvSpPr>
            <p:spPr>
              <a:xfrm>
                <a:off x="1459183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55" name="Google Shape;1621;p184"/>
              <p:cNvSpPr/>
              <p:nvPr/>
            </p:nvSpPr>
            <p:spPr>
              <a:xfrm>
                <a:off x="1945579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56" name="Google Shape;1622;p184"/>
              <p:cNvSpPr/>
              <p:nvPr/>
            </p:nvSpPr>
            <p:spPr>
              <a:xfrm>
                <a:off x="2431974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57" name="Google Shape;1623;p184"/>
              <p:cNvSpPr/>
              <p:nvPr/>
            </p:nvSpPr>
            <p:spPr>
              <a:xfrm>
                <a:off x="2918370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58" name="Google Shape;1624;p184"/>
              <p:cNvSpPr/>
              <p:nvPr/>
            </p:nvSpPr>
            <p:spPr>
              <a:xfrm>
                <a:off x="3404763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59" name="Google Shape;1625;p184"/>
              <p:cNvSpPr/>
              <p:nvPr/>
            </p:nvSpPr>
            <p:spPr>
              <a:xfrm>
                <a:off x="3891158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60" name="Google Shape;1626;p184"/>
              <p:cNvSpPr/>
              <p:nvPr/>
            </p:nvSpPr>
            <p:spPr>
              <a:xfrm>
                <a:off x="4377554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</p:grpSp>
        <p:sp>
          <p:nvSpPr>
            <p:cNvPr id="262" name="Google Shape;1627;p184"/>
            <p:cNvSpPr/>
            <p:nvPr/>
          </p:nvSpPr>
          <p:spPr>
            <a:xfrm>
              <a:off x="0" y="106012"/>
              <a:ext cx="4381862" cy="1"/>
            </a:xfrm>
            <a:prstGeom prst="line">
              <a:avLst/>
            </a:prstGeom>
            <a:noFill/>
            <a:ln w="25400" cap="flat">
              <a:solidFill>
                <a:srgbClr val="999999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2438400">
                <a:defRPr sz="36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pic>
        <p:nvPicPr>
          <p:cNvPr id="264" name="Google Shape;1628;p184" descr="Google Shape;1628;p18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144495" y="11060707"/>
            <a:ext cx="668276" cy="64283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5" name="Google Shape;1629;p184" descr="Google Shape;1629;p18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40337" y="11102493"/>
            <a:ext cx="668439" cy="64283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6" name="Google Shape;1630;p184" descr="Google Shape;1630;p18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35656" y="11102493"/>
            <a:ext cx="668276" cy="64283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7" name="Google Shape;1631;p184" descr="Google Shape;1631;p18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145181" y="11056978"/>
            <a:ext cx="762894" cy="733865"/>
          </a:xfrm>
          <a:prstGeom prst="rect">
            <a:avLst/>
          </a:prstGeom>
          <a:ln w="12700">
            <a:miter lim="400000"/>
          </a:ln>
        </p:spPr>
      </p:pic>
      <p:sp>
        <p:nvSpPr>
          <p:cNvPr id="268" name="Google Shape;1632;p184"/>
          <p:cNvSpPr/>
          <p:nvPr/>
        </p:nvSpPr>
        <p:spPr>
          <a:xfrm>
            <a:off x="9868930" y="3227381"/>
            <a:ext cx="220801" cy="212001"/>
          </a:xfrm>
          <a:prstGeom prst="ellipse">
            <a:avLst/>
          </a:prstGeom>
          <a:solidFill>
            <a:srgbClr val="FF0033"/>
          </a:solidFill>
          <a:ln w="12700">
            <a:miter lim="400000"/>
          </a:ln>
        </p:spPr>
        <p:txBody>
          <a:bodyPr lIns="121919" tIns="121919" rIns="121919" bIns="121919" anchor="ctr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69" name="Google Shape;1633;p184"/>
          <p:cNvSpPr/>
          <p:nvPr/>
        </p:nvSpPr>
        <p:spPr>
          <a:xfrm>
            <a:off x="9868930" y="4180142"/>
            <a:ext cx="220801" cy="212001"/>
          </a:xfrm>
          <a:prstGeom prst="ellipse">
            <a:avLst/>
          </a:prstGeom>
          <a:solidFill>
            <a:srgbClr val="FF0033"/>
          </a:solidFill>
          <a:ln w="12700">
            <a:miter lim="400000"/>
          </a:ln>
        </p:spPr>
        <p:txBody>
          <a:bodyPr lIns="121919" tIns="121919" rIns="121919" bIns="121919" anchor="ctr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70" name="Google Shape;1634;p184"/>
          <p:cNvSpPr/>
          <p:nvPr/>
        </p:nvSpPr>
        <p:spPr>
          <a:xfrm flipH="1">
            <a:off x="9868930" y="7259346"/>
            <a:ext cx="220801" cy="212001"/>
          </a:xfrm>
          <a:prstGeom prst="ellipse">
            <a:avLst/>
          </a:prstGeom>
          <a:solidFill>
            <a:srgbClr val="FF0033"/>
          </a:solidFill>
          <a:ln w="12700">
            <a:miter lim="400000"/>
          </a:ln>
        </p:spPr>
        <p:txBody>
          <a:bodyPr lIns="121919" tIns="121919" rIns="121919" bIns="121919" anchor="ctr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71" name="Google Shape;1635;p184"/>
          <p:cNvSpPr/>
          <p:nvPr/>
        </p:nvSpPr>
        <p:spPr>
          <a:xfrm flipH="1">
            <a:off x="9868930" y="8382185"/>
            <a:ext cx="220801" cy="212001"/>
          </a:xfrm>
          <a:prstGeom prst="ellipse">
            <a:avLst/>
          </a:prstGeom>
          <a:solidFill>
            <a:srgbClr val="FF0033"/>
          </a:solidFill>
          <a:ln w="12700">
            <a:miter lim="400000"/>
          </a:ln>
        </p:spPr>
        <p:txBody>
          <a:bodyPr lIns="121919" tIns="121919" rIns="121919" bIns="121919" anchor="ctr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pic>
        <p:nvPicPr>
          <p:cNvPr id="272" name="Google Shape;1636;p184" descr="Google Shape;1636;p184"/>
          <p:cNvPicPr>
            <a:picLocks noChangeAspect="1"/>
          </p:cNvPicPr>
          <p:nvPr/>
        </p:nvPicPr>
        <p:blipFill>
          <a:blip r:embed="rId6">
            <a:extLst/>
          </a:blip>
          <a:srcRect l="9" t="0" r="0" b="0"/>
          <a:stretch>
            <a:fillRect/>
          </a:stretch>
        </p:blipFill>
        <p:spPr>
          <a:xfrm>
            <a:off x="13239290" y="12132706"/>
            <a:ext cx="549407" cy="528567"/>
          </a:xfrm>
          <a:prstGeom prst="rect">
            <a:avLst/>
          </a:prstGeom>
          <a:ln w="12700">
            <a:miter lim="400000"/>
          </a:ln>
        </p:spPr>
      </p:pic>
      <p:pic>
        <p:nvPicPr>
          <p:cNvPr id="273" name="Google Shape;1637;p184" descr="Google Shape;1637;p184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2636159" y="12144074"/>
            <a:ext cx="516401" cy="496758"/>
          </a:xfrm>
          <a:prstGeom prst="rect">
            <a:avLst/>
          </a:prstGeom>
          <a:ln w="12700">
            <a:miter lim="400000"/>
          </a:ln>
        </p:spPr>
      </p:pic>
      <p:pic>
        <p:nvPicPr>
          <p:cNvPr id="274" name="Google Shape;1638;p184" descr="Google Shape;1638;p184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047708" y="12176942"/>
            <a:ext cx="469631" cy="451257"/>
          </a:xfrm>
          <a:prstGeom prst="rect">
            <a:avLst/>
          </a:prstGeom>
          <a:ln w="12700">
            <a:miter lim="400000"/>
          </a:ln>
        </p:spPr>
      </p:pic>
      <p:pic>
        <p:nvPicPr>
          <p:cNvPr id="275" name="Google Shape;1639;p184" descr="Google Shape;1639;p184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1433949" y="12146240"/>
            <a:ext cx="516401" cy="496758"/>
          </a:xfrm>
          <a:prstGeom prst="rect">
            <a:avLst/>
          </a:prstGeom>
          <a:ln w="12700">
            <a:miter lim="400000"/>
          </a:ln>
        </p:spPr>
      </p:pic>
      <p:pic>
        <p:nvPicPr>
          <p:cNvPr id="276" name="Google Shape;1640;p184" descr="Google Shape;1640;p184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0785406" y="12079744"/>
            <a:ext cx="548913" cy="52799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7" name="Google Shape;1641;p184" descr="Google Shape;1641;p184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0050453" y="12141986"/>
            <a:ext cx="548913" cy="52799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8" name="Google Shape;1642;p184" descr="Google Shape;1642;p184"/>
          <p:cNvPicPr>
            <a:picLocks noChangeAspect="1"/>
          </p:cNvPicPr>
          <p:nvPr/>
        </p:nvPicPr>
        <p:blipFill>
          <a:blip r:embed="rId12">
            <a:extLst/>
          </a:blip>
          <a:srcRect l="0" t="0" r="0" b="10"/>
          <a:stretch>
            <a:fillRect/>
          </a:stretch>
        </p:blipFill>
        <p:spPr>
          <a:xfrm>
            <a:off x="9526668" y="12129538"/>
            <a:ext cx="549439" cy="527991"/>
          </a:xfrm>
          <a:prstGeom prst="rect">
            <a:avLst/>
          </a:prstGeom>
          <a:ln w="12700">
            <a:miter lim="400000"/>
          </a:ln>
        </p:spPr>
      </p:pic>
      <p:sp>
        <p:nvSpPr>
          <p:cNvPr id="279" name="Google Shape;1643;p184"/>
          <p:cNvSpPr txBox="1"/>
          <p:nvPr/>
        </p:nvSpPr>
        <p:spPr>
          <a:xfrm>
            <a:off x="9317506" y="5986650"/>
            <a:ext cx="3356934" cy="7644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>
            <a:spAutoFit/>
          </a:bodyPr>
          <a:lstStyle>
            <a:lvl1pPr algn="l" defTabSz="2438400">
              <a:defRPr b="1" sz="3400">
                <a:solidFill>
                  <a:srgbClr val="08548A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r>
              <a:t>Bloqueadores</a:t>
            </a:r>
          </a:p>
        </p:txBody>
      </p:sp>
      <p:pic>
        <p:nvPicPr>
          <p:cNvPr id="280" name="Google Shape;1644;p184" descr="Google Shape;1644;p184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9430970" y="11102493"/>
            <a:ext cx="668276" cy="64283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3" name="Google Shape;1645;p184"/>
          <p:cNvGrpSpPr/>
          <p:nvPr/>
        </p:nvGrpSpPr>
        <p:grpSpPr>
          <a:xfrm>
            <a:off x="9435736" y="5244015"/>
            <a:ext cx="4381863" cy="212025"/>
            <a:chOff x="0" y="0"/>
            <a:chExt cx="4381861" cy="212023"/>
          </a:xfrm>
        </p:grpSpPr>
        <p:grpSp>
          <p:nvGrpSpPr>
            <p:cNvPr id="291" name="Google Shape;1646;p184"/>
            <p:cNvGrpSpPr/>
            <p:nvPr/>
          </p:nvGrpSpPr>
          <p:grpSpPr>
            <a:xfrm>
              <a:off x="4307" y="0"/>
              <a:ext cx="4377555" cy="212025"/>
              <a:chOff x="0" y="0"/>
              <a:chExt cx="4377554" cy="212023"/>
            </a:xfrm>
          </p:grpSpPr>
          <p:sp>
            <p:nvSpPr>
              <p:cNvPr id="281" name="Google Shape;1647;p184"/>
              <p:cNvSpPr/>
              <p:nvPr/>
            </p:nvSpPr>
            <p:spPr>
              <a:xfrm flipH="1">
                <a:off x="-1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82" name="Google Shape;1648;p184"/>
              <p:cNvSpPr/>
              <p:nvPr/>
            </p:nvSpPr>
            <p:spPr>
              <a:xfrm>
                <a:off x="486395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83" name="Google Shape;1649;p184"/>
              <p:cNvSpPr/>
              <p:nvPr/>
            </p:nvSpPr>
            <p:spPr>
              <a:xfrm>
                <a:off x="972790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84" name="Google Shape;1650;p184"/>
              <p:cNvSpPr/>
              <p:nvPr/>
            </p:nvSpPr>
            <p:spPr>
              <a:xfrm>
                <a:off x="1459183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85" name="Google Shape;1651;p184"/>
              <p:cNvSpPr/>
              <p:nvPr/>
            </p:nvSpPr>
            <p:spPr>
              <a:xfrm>
                <a:off x="1945579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86" name="Google Shape;1652;p184"/>
              <p:cNvSpPr/>
              <p:nvPr/>
            </p:nvSpPr>
            <p:spPr>
              <a:xfrm>
                <a:off x="2431974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87" name="Google Shape;1653;p184"/>
              <p:cNvSpPr/>
              <p:nvPr/>
            </p:nvSpPr>
            <p:spPr>
              <a:xfrm>
                <a:off x="2918370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88" name="Google Shape;1654;p184"/>
              <p:cNvSpPr/>
              <p:nvPr/>
            </p:nvSpPr>
            <p:spPr>
              <a:xfrm>
                <a:off x="3404763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89" name="Google Shape;1655;p184"/>
              <p:cNvSpPr/>
              <p:nvPr/>
            </p:nvSpPr>
            <p:spPr>
              <a:xfrm>
                <a:off x="3891158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90" name="Google Shape;1656;p184"/>
              <p:cNvSpPr/>
              <p:nvPr/>
            </p:nvSpPr>
            <p:spPr>
              <a:xfrm>
                <a:off x="4377554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</p:grpSp>
        <p:sp>
          <p:nvSpPr>
            <p:cNvPr id="292" name="Google Shape;1657;p184"/>
            <p:cNvSpPr/>
            <p:nvPr/>
          </p:nvSpPr>
          <p:spPr>
            <a:xfrm>
              <a:off x="0" y="106012"/>
              <a:ext cx="4381862" cy="1"/>
            </a:xfrm>
            <a:prstGeom prst="line">
              <a:avLst/>
            </a:prstGeom>
            <a:noFill/>
            <a:ln w="25400" cap="flat">
              <a:solidFill>
                <a:srgbClr val="999999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2438400">
                <a:defRPr sz="36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294" name="Google Shape;1658;p184"/>
          <p:cNvSpPr/>
          <p:nvPr/>
        </p:nvSpPr>
        <p:spPr>
          <a:xfrm>
            <a:off x="9868930" y="5235911"/>
            <a:ext cx="220801" cy="212001"/>
          </a:xfrm>
          <a:prstGeom prst="ellipse">
            <a:avLst/>
          </a:prstGeom>
          <a:solidFill>
            <a:srgbClr val="FF0033"/>
          </a:solidFill>
          <a:ln w="12700">
            <a:miter lim="400000"/>
          </a:ln>
        </p:spPr>
        <p:txBody>
          <a:bodyPr lIns="121919" tIns="121919" rIns="121919" bIns="121919" anchor="ctr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307" name="Google Shape;1659;p184"/>
          <p:cNvGrpSpPr/>
          <p:nvPr/>
        </p:nvGrpSpPr>
        <p:grpSpPr>
          <a:xfrm>
            <a:off x="9471930" y="9323186"/>
            <a:ext cx="4381863" cy="212025"/>
            <a:chOff x="0" y="0"/>
            <a:chExt cx="4381861" cy="212023"/>
          </a:xfrm>
        </p:grpSpPr>
        <p:grpSp>
          <p:nvGrpSpPr>
            <p:cNvPr id="305" name="Google Shape;1660;p184"/>
            <p:cNvGrpSpPr/>
            <p:nvPr/>
          </p:nvGrpSpPr>
          <p:grpSpPr>
            <a:xfrm>
              <a:off x="4307" y="0"/>
              <a:ext cx="4377555" cy="212025"/>
              <a:chOff x="0" y="0"/>
              <a:chExt cx="4377554" cy="212023"/>
            </a:xfrm>
          </p:grpSpPr>
          <p:sp>
            <p:nvSpPr>
              <p:cNvPr id="295" name="Google Shape;1661;p184"/>
              <p:cNvSpPr/>
              <p:nvPr/>
            </p:nvSpPr>
            <p:spPr>
              <a:xfrm flipH="1">
                <a:off x="-1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96" name="Google Shape;1662;p184"/>
              <p:cNvSpPr/>
              <p:nvPr/>
            </p:nvSpPr>
            <p:spPr>
              <a:xfrm>
                <a:off x="486395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97" name="Google Shape;1663;p184"/>
              <p:cNvSpPr/>
              <p:nvPr/>
            </p:nvSpPr>
            <p:spPr>
              <a:xfrm>
                <a:off x="972790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98" name="Google Shape;1664;p184"/>
              <p:cNvSpPr/>
              <p:nvPr/>
            </p:nvSpPr>
            <p:spPr>
              <a:xfrm>
                <a:off x="1459183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99" name="Google Shape;1665;p184"/>
              <p:cNvSpPr/>
              <p:nvPr/>
            </p:nvSpPr>
            <p:spPr>
              <a:xfrm>
                <a:off x="1945579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00" name="Google Shape;1666;p184"/>
              <p:cNvSpPr/>
              <p:nvPr/>
            </p:nvSpPr>
            <p:spPr>
              <a:xfrm>
                <a:off x="2431974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01" name="Google Shape;1667;p184"/>
              <p:cNvSpPr/>
              <p:nvPr/>
            </p:nvSpPr>
            <p:spPr>
              <a:xfrm>
                <a:off x="2918370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02" name="Google Shape;1668;p184"/>
              <p:cNvSpPr/>
              <p:nvPr/>
            </p:nvSpPr>
            <p:spPr>
              <a:xfrm>
                <a:off x="3404763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03" name="Google Shape;1669;p184"/>
              <p:cNvSpPr/>
              <p:nvPr/>
            </p:nvSpPr>
            <p:spPr>
              <a:xfrm>
                <a:off x="3891158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04" name="Google Shape;1670;p184"/>
              <p:cNvSpPr/>
              <p:nvPr/>
            </p:nvSpPr>
            <p:spPr>
              <a:xfrm>
                <a:off x="4377554" y="0"/>
                <a:ext cx="1" cy="212025"/>
              </a:xfrm>
              <a:prstGeom prst="line">
                <a:avLst/>
              </a:prstGeom>
              <a:noFill/>
              <a:ln w="25400" cap="flat">
                <a:solidFill>
                  <a:srgbClr val="999999"/>
                </a:solidFill>
                <a:prstDash val="solid"/>
                <a:round/>
              </a:ln>
              <a:effectLst/>
            </p:spPr>
            <p:txBody>
              <a:bodyPr wrap="square" lIns="121919" tIns="121919" rIns="121919" bIns="121919" numCol="1" anchor="t">
                <a:noAutofit/>
              </a:bodyPr>
              <a:lstStyle/>
              <a:p>
                <a:pPr algn="l" defTabSz="2438400">
                  <a:defRPr sz="3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</p:grpSp>
        <p:sp>
          <p:nvSpPr>
            <p:cNvPr id="306" name="Google Shape;1671;p184"/>
            <p:cNvSpPr/>
            <p:nvPr/>
          </p:nvSpPr>
          <p:spPr>
            <a:xfrm>
              <a:off x="0" y="106012"/>
              <a:ext cx="4381862" cy="1"/>
            </a:xfrm>
            <a:prstGeom prst="line">
              <a:avLst/>
            </a:prstGeom>
            <a:noFill/>
            <a:ln w="25400" cap="flat">
              <a:solidFill>
                <a:srgbClr val="999999"/>
              </a:solidFill>
              <a:prstDash val="solid"/>
              <a:round/>
            </a:ln>
            <a:effectLst/>
          </p:spPr>
          <p:txBody>
            <a:bodyPr wrap="square" lIns="121919" tIns="121919" rIns="121919" bIns="121919" numCol="1" anchor="t">
              <a:noAutofit/>
            </a:bodyPr>
            <a:lstStyle/>
            <a:p>
              <a:pPr algn="l" defTabSz="2438400">
                <a:defRPr sz="36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308" name="Google Shape;1672;p184"/>
          <p:cNvSpPr/>
          <p:nvPr/>
        </p:nvSpPr>
        <p:spPr>
          <a:xfrm>
            <a:off x="9868930" y="9334311"/>
            <a:ext cx="220801" cy="212001"/>
          </a:xfrm>
          <a:prstGeom prst="ellipse">
            <a:avLst/>
          </a:prstGeom>
          <a:solidFill>
            <a:srgbClr val="FF0033"/>
          </a:solidFill>
          <a:ln w="12700">
            <a:miter lim="400000"/>
          </a:ln>
        </p:spPr>
        <p:txBody>
          <a:bodyPr lIns="121919" tIns="121919" rIns="121919" bIns="121919" anchor="ctr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9" name="Google Shape;1673;p184"/>
          <p:cNvSpPr txBox="1"/>
          <p:nvPr/>
        </p:nvSpPr>
        <p:spPr>
          <a:xfrm>
            <a:off x="15685013" y="846485"/>
            <a:ext cx="7031334" cy="1335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>
            <a:spAutoFit/>
          </a:bodyPr>
          <a:lstStyle>
            <a:lvl1pPr algn="l" defTabSz="2438400">
              <a:defRPr sz="3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lvl1pPr>
          </a:lstStyle>
          <a:p>
            <a:pPr/>
            <a:r>
              <a:t>Motivaciones e intereses personales</a:t>
            </a:r>
          </a:p>
        </p:txBody>
      </p:sp>
      <p:sp>
        <p:nvSpPr>
          <p:cNvPr id="310" name="Google Shape;1674;p184"/>
          <p:cNvSpPr txBox="1"/>
          <p:nvPr>
            <p:ph type="title"/>
          </p:nvPr>
        </p:nvSpPr>
        <p:spPr>
          <a:xfrm>
            <a:off x="149207" y="358535"/>
            <a:ext cx="1928001" cy="1188801"/>
          </a:xfrm>
          <a:prstGeom prst="rect">
            <a:avLst/>
          </a:prstGeom>
        </p:spPr>
        <p:txBody>
          <a:bodyPr/>
          <a:lstStyle>
            <a:lvl1pPr defTabSz="1072895">
              <a:lnSpc>
                <a:spcPct val="100000"/>
              </a:lnSpc>
              <a:defRPr sz="4576"/>
            </a:lvl1pPr>
          </a:lstStyle>
          <a:p>
            <a:pPr/>
            <a:r>
              <a:t>2</a:t>
            </a:r>
          </a:p>
        </p:txBody>
      </p:sp>
      <p:sp>
        <p:nvSpPr>
          <p:cNvPr id="311" name="Google Shape;1675;p184"/>
          <p:cNvSpPr txBox="1"/>
          <p:nvPr/>
        </p:nvSpPr>
        <p:spPr>
          <a:xfrm>
            <a:off x="1001210" y="530335"/>
            <a:ext cx="6808257" cy="1462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ctr">
            <a:normAutofit fontScale="100000" lnSpcReduction="0"/>
          </a:bodyPr>
          <a:lstStyle>
            <a:lvl1pPr algn="l" defTabSz="1682495">
              <a:defRPr sz="4968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lvl1pPr>
          </a:lstStyle>
          <a:p>
            <a:pPr/>
            <a:r>
              <a:t>Archetype: definition</a:t>
            </a:r>
          </a:p>
        </p:txBody>
      </p:sp>
      <p:sp>
        <p:nvSpPr>
          <p:cNvPr id="312" name="Google Shape;1676;p184"/>
          <p:cNvSpPr/>
          <p:nvPr/>
        </p:nvSpPr>
        <p:spPr>
          <a:xfrm>
            <a:off x="1302932" y="1808640"/>
            <a:ext cx="5004002" cy="1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13" name="Google Shape;1677;p184"/>
          <p:cNvSpPr txBox="1"/>
          <p:nvPr/>
        </p:nvSpPr>
        <p:spPr>
          <a:xfrm>
            <a:off x="2119338" y="2024927"/>
            <a:ext cx="4572001" cy="1287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>
            <a:spAutoFit/>
          </a:bodyPr>
          <a:lstStyle>
            <a:lvl1pPr algn="l" defTabSz="2438400">
              <a:defRPr sz="3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lvl1pPr>
          </a:lstStyle>
          <a:p>
            <a:pPr/>
            <a:r>
              <a:t>Nombre:</a:t>
            </a:r>
          </a:p>
        </p:txBody>
      </p:sp>
      <p:sp>
        <p:nvSpPr>
          <p:cNvPr id="314" name="Google Shape;1678;p184"/>
          <p:cNvSpPr txBox="1"/>
          <p:nvPr/>
        </p:nvSpPr>
        <p:spPr>
          <a:xfrm>
            <a:off x="1534466" y="4959399"/>
            <a:ext cx="4540934" cy="8533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>
            <a:spAutoFit/>
          </a:bodyPr>
          <a:lstStyle>
            <a:lvl1pPr algn="l" defTabSz="2438400">
              <a:defRPr i="1" sz="2000">
                <a:solidFill>
                  <a:srgbClr val="000000"/>
                </a:solidFill>
                <a:latin typeface="Spectral"/>
                <a:ea typeface="Spectral"/>
                <a:cs typeface="Spectral"/>
                <a:sym typeface="Spectral"/>
              </a:defRPr>
            </a:lvl1pPr>
          </a:lstStyle>
          <a:p>
            <a:pPr/>
            <a:r>
              <a:t>“                                                ”</a:t>
            </a:r>
          </a:p>
        </p:txBody>
      </p:sp>
      <p:sp>
        <p:nvSpPr>
          <p:cNvPr id="315" name="Google Shape;1679;p184"/>
          <p:cNvSpPr/>
          <p:nvPr/>
        </p:nvSpPr>
        <p:spPr>
          <a:xfrm>
            <a:off x="2868133" y="4822594"/>
            <a:ext cx="1873601" cy="1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16" name="Google Shape;1574;p184"/>
          <p:cNvSpPr txBox="1"/>
          <p:nvPr/>
        </p:nvSpPr>
        <p:spPr>
          <a:xfrm>
            <a:off x="9317506" y="6748204"/>
            <a:ext cx="3903334" cy="548535"/>
          </a:xfrm>
          <a:prstGeom prst="rect">
            <a:avLst/>
          </a:prstGeom>
          <a:ln w="12700">
            <a:miter lim="400000"/>
          </a:ln>
        </p:spPr>
        <p:txBody>
          <a:bodyPr lIns="121866" tIns="121866" rIns="121866" bIns="121866" anchor="ctr">
            <a:spAutoFit/>
          </a:bodyPr>
          <a:lstStyle/>
          <a:p>
            <a:pPr algn="l" defTabSz="2438400">
              <a:defRPr b="1" sz="20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pPr>
          </a:p>
        </p:txBody>
      </p:sp>
      <p:sp>
        <p:nvSpPr>
          <p:cNvPr id="317" name="Google Shape;1574;p184"/>
          <p:cNvSpPr txBox="1"/>
          <p:nvPr/>
        </p:nvSpPr>
        <p:spPr>
          <a:xfrm>
            <a:off x="9317506" y="7729313"/>
            <a:ext cx="3903334" cy="548534"/>
          </a:xfrm>
          <a:prstGeom prst="rect">
            <a:avLst/>
          </a:prstGeom>
          <a:ln w="12700">
            <a:miter lim="400000"/>
          </a:ln>
        </p:spPr>
        <p:txBody>
          <a:bodyPr lIns="121866" tIns="121866" rIns="121866" bIns="121866" anchor="ctr">
            <a:spAutoFit/>
          </a:bodyPr>
          <a:lstStyle/>
          <a:p>
            <a:pPr algn="l" defTabSz="2438400">
              <a:defRPr b="1" sz="20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pPr>
          </a:p>
        </p:txBody>
      </p:sp>
      <p:sp>
        <p:nvSpPr>
          <p:cNvPr id="318" name="Google Shape;1574;p184"/>
          <p:cNvSpPr txBox="1"/>
          <p:nvPr/>
        </p:nvSpPr>
        <p:spPr>
          <a:xfrm>
            <a:off x="9366687" y="8698523"/>
            <a:ext cx="3903335" cy="548534"/>
          </a:xfrm>
          <a:prstGeom prst="rect">
            <a:avLst/>
          </a:prstGeom>
          <a:ln w="12700">
            <a:miter lim="400000"/>
          </a:ln>
        </p:spPr>
        <p:txBody>
          <a:bodyPr lIns="121866" tIns="121866" rIns="121866" bIns="121866" anchor="ctr">
            <a:spAutoFit/>
          </a:bodyPr>
          <a:lstStyle/>
          <a:p>
            <a:pPr algn="l" defTabSz="2438400">
              <a:defRPr b="1" sz="20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pPr>
          </a:p>
        </p:txBody>
      </p:sp>
      <p:sp>
        <p:nvSpPr>
          <p:cNvPr id="319" name="Google Shape;1516;p181"/>
          <p:cNvSpPr/>
          <p:nvPr/>
        </p:nvSpPr>
        <p:spPr>
          <a:xfrm>
            <a:off x="1470227" y="7324425"/>
            <a:ext cx="5128520" cy="4797431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121919" tIns="121919" rIns="121919" bIns="121919" anchor="ctr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1685;p185"/>
          <p:cNvSpPr txBox="1"/>
          <p:nvPr/>
        </p:nvSpPr>
        <p:spPr>
          <a:xfrm>
            <a:off x="6429199" y="2150909"/>
            <a:ext cx="8148135" cy="96033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 anchor="ctr">
            <a:spAutoFit/>
          </a:bodyPr>
          <a:lstStyle/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  <a:r>
              <a:t>Resumen:</a:t>
            </a:r>
            <a:br/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  <a:r>
              <a:t>Ambiciones (general)</a:t>
            </a:r>
            <a:br/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</a:p>
        </p:txBody>
      </p:sp>
      <p:sp>
        <p:nvSpPr>
          <p:cNvPr id="322" name="Google Shape;1686;p185"/>
          <p:cNvSpPr txBox="1"/>
          <p:nvPr/>
        </p:nvSpPr>
        <p:spPr>
          <a:xfrm>
            <a:off x="15760670" y="1803693"/>
            <a:ext cx="7912935" cy="7357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>
            <a:spAutoFit/>
          </a:bodyPr>
          <a:lstStyle/>
          <a:p>
            <a:pPr algn="l" defTabSz="2438400">
              <a:lnSpc>
                <a:spcPct val="115000"/>
              </a:lnSpc>
              <a:defRPr sz="30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  <a:r>
              <a:t>OBJETIVOS (specifico)</a:t>
            </a:r>
            <a:br/>
          </a:p>
          <a:p>
            <a:pPr algn="l" defTabSz="2438400">
              <a:lnSpc>
                <a:spcPct val="115000"/>
              </a:lnSpc>
              <a:defRPr sz="30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30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30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30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30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30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30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30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30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  <a:r>
              <a:t>PREOCUPACIONES (specifico)</a:t>
            </a:r>
            <a:br/>
          </a:p>
          <a:p>
            <a:pPr algn="l" defTabSz="2438400">
              <a:lnSpc>
                <a:spcPct val="115000"/>
              </a:lnSpc>
              <a:defRPr sz="30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</p:txBody>
      </p:sp>
      <p:sp>
        <p:nvSpPr>
          <p:cNvPr id="323" name="Google Shape;1687;p185"/>
          <p:cNvSpPr/>
          <p:nvPr/>
        </p:nvSpPr>
        <p:spPr>
          <a:xfrm flipH="1">
            <a:off x="15078999" y="2114066"/>
            <a:ext cx="1" cy="10856001"/>
          </a:xfrm>
          <a:prstGeom prst="line">
            <a:avLst/>
          </a:prstGeom>
          <a:ln w="25400">
            <a:solidFill>
              <a:srgbClr val="000000"/>
            </a:solidFill>
            <a:prstDash val="dot"/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24" name="Google Shape;1688;p185"/>
          <p:cNvSpPr/>
          <p:nvPr/>
        </p:nvSpPr>
        <p:spPr>
          <a:xfrm flipH="1">
            <a:off x="6042733" y="2114066"/>
            <a:ext cx="1" cy="10856001"/>
          </a:xfrm>
          <a:prstGeom prst="line">
            <a:avLst/>
          </a:prstGeom>
          <a:ln w="25400">
            <a:solidFill>
              <a:srgbClr val="000000"/>
            </a:solidFill>
            <a:prstDash val="dot"/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25" name="Google Shape;1689;p185"/>
          <p:cNvSpPr txBox="1"/>
          <p:nvPr>
            <p:ph type="title"/>
          </p:nvPr>
        </p:nvSpPr>
        <p:spPr>
          <a:xfrm>
            <a:off x="149207" y="358535"/>
            <a:ext cx="1928001" cy="1188801"/>
          </a:xfrm>
          <a:prstGeom prst="rect">
            <a:avLst/>
          </a:prstGeom>
        </p:spPr>
        <p:txBody>
          <a:bodyPr/>
          <a:lstStyle>
            <a:lvl1pPr defTabSz="1072895">
              <a:lnSpc>
                <a:spcPct val="100000"/>
              </a:lnSpc>
              <a:defRPr sz="4576"/>
            </a:lvl1pPr>
          </a:lstStyle>
          <a:p>
            <a:pPr/>
            <a:r>
              <a:t>3</a:t>
            </a:r>
          </a:p>
        </p:txBody>
      </p:sp>
      <p:sp>
        <p:nvSpPr>
          <p:cNvPr id="326" name="Google Shape;1690;p185"/>
          <p:cNvSpPr txBox="1"/>
          <p:nvPr/>
        </p:nvSpPr>
        <p:spPr>
          <a:xfrm>
            <a:off x="1071413" y="358535"/>
            <a:ext cx="6869437" cy="118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ctr">
            <a:normAutofit fontScale="100000" lnSpcReduction="0"/>
          </a:bodyPr>
          <a:lstStyle>
            <a:lvl1pPr algn="l" defTabSz="999744">
              <a:defRPr sz="451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lvl1pPr>
          </a:lstStyle>
          <a:p>
            <a:pPr/>
            <a:r>
              <a:t>Background</a:t>
            </a:r>
          </a:p>
        </p:txBody>
      </p:sp>
      <p:sp>
        <p:nvSpPr>
          <p:cNvPr id="327" name="Google Shape;1691;p185"/>
          <p:cNvSpPr/>
          <p:nvPr/>
        </p:nvSpPr>
        <p:spPr>
          <a:xfrm>
            <a:off x="1255175" y="1325839"/>
            <a:ext cx="5004001" cy="1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28" name="Google Shape;1692;p185"/>
          <p:cNvSpPr txBox="1"/>
          <p:nvPr/>
        </p:nvSpPr>
        <p:spPr>
          <a:xfrm>
            <a:off x="1509738" y="2634527"/>
            <a:ext cx="4572001" cy="133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>
            <a:spAutoFit/>
          </a:bodyPr>
          <a:lstStyle>
            <a:lvl1pPr algn="l" defTabSz="2438400">
              <a:defRPr sz="3600">
                <a:solidFill>
                  <a:srgbClr val="000000"/>
                </a:solidFill>
                <a:latin typeface="Spectral Medium"/>
                <a:ea typeface="Spectral Medium"/>
                <a:cs typeface="Spectral Medium"/>
                <a:sym typeface="Spectral Medium"/>
              </a:defRPr>
            </a:lvl1pPr>
          </a:lstStyle>
          <a:p>
            <a:pPr/>
            <a:r>
              <a:t>Nombre: </a:t>
            </a:r>
          </a:p>
        </p:txBody>
      </p:sp>
      <p:sp>
        <p:nvSpPr>
          <p:cNvPr id="329" name="Google Shape;1693;p185"/>
          <p:cNvSpPr txBox="1"/>
          <p:nvPr/>
        </p:nvSpPr>
        <p:spPr>
          <a:xfrm>
            <a:off x="924866" y="5568999"/>
            <a:ext cx="4540934" cy="1158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>
            <a:spAutoFit/>
          </a:bodyPr>
          <a:lstStyle>
            <a:lvl1pPr algn="l" defTabSz="2438400">
              <a:defRPr i="1" sz="2000">
                <a:solidFill>
                  <a:srgbClr val="000000"/>
                </a:solidFill>
                <a:latin typeface="Spectral"/>
                <a:ea typeface="Spectral"/>
                <a:cs typeface="Spectral"/>
                <a:sym typeface="Spectral"/>
              </a:defRPr>
            </a:lvl1pPr>
          </a:lstStyle>
          <a:p>
            <a:pPr/>
            <a:r>
              <a:t>“                                                                  ”</a:t>
            </a:r>
          </a:p>
        </p:txBody>
      </p:sp>
      <p:sp>
        <p:nvSpPr>
          <p:cNvPr id="330" name="Google Shape;1694;p185"/>
          <p:cNvSpPr/>
          <p:nvPr/>
        </p:nvSpPr>
        <p:spPr>
          <a:xfrm>
            <a:off x="2258533" y="5432194"/>
            <a:ext cx="1873601" cy="1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31" name="Google Shape;1516;p181"/>
          <p:cNvSpPr/>
          <p:nvPr/>
        </p:nvSpPr>
        <p:spPr>
          <a:xfrm>
            <a:off x="631073" y="7628640"/>
            <a:ext cx="5128520" cy="4797431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121919" tIns="121919" rIns="121919" bIns="121919" anchor="ctr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1700;p186"/>
          <p:cNvSpPr txBox="1"/>
          <p:nvPr/>
        </p:nvSpPr>
        <p:spPr>
          <a:xfrm>
            <a:off x="6561515" y="2483667"/>
            <a:ext cx="8368935" cy="8222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 anchor="ctr">
            <a:spAutoFit/>
          </a:bodyPr>
          <a:lstStyle/>
          <a:p>
            <a:pPr algn="l" defTabSz="2438400">
              <a:lnSpc>
                <a:spcPct val="115000"/>
              </a:lnSpc>
              <a:defRPr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  <a:r>
              <a:rPr sz="3400"/>
              <a:t>EXPECTATIVAS: </a:t>
            </a:r>
            <a:br/>
          </a:p>
          <a:p>
            <a:pPr algn="l" defTabSz="2438400">
              <a:lnSpc>
                <a:spcPct val="115000"/>
              </a:lnSpc>
              <a:defRPr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  <a:r>
              <a:t>SATISFACTORES: Qué le gusta especialmente. </a:t>
            </a:r>
            <a:br/>
          </a:p>
          <a:p>
            <a:pPr marL="876300" indent="-698500" algn="l" defTabSz="2438400">
              <a:lnSpc>
                <a:spcPct val="115000"/>
              </a:lnSpc>
              <a:buClr>
                <a:srgbClr val="000000"/>
              </a:buClr>
              <a:buSzPts val="2400"/>
              <a:buFont typeface="Helvetica"/>
              <a:buChar char="⤍"/>
              <a:defRPr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marL="876300" indent="-698500" algn="l" defTabSz="2438400">
              <a:lnSpc>
                <a:spcPct val="115000"/>
              </a:lnSpc>
              <a:buClr>
                <a:srgbClr val="000000"/>
              </a:buClr>
              <a:buSzPts val="2400"/>
              <a:buFont typeface="Helvetica"/>
              <a:buChar char="⤍"/>
              <a:defRPr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marL="876300" indent="-698500" algn="l" defTabSz="2438400">
              <a:lnSpc>
                <a:spcPct val="115000"/>
              </a:lnSpc>
              <a:buClr>
                <a:srgbClr val="000000"/>
              </a:buClr>
              <a:buSzPts val="2400"/>
              <a:buFont typeface="Helvetica"/>
              <a:buChar char="⤍"/>
              <a:defRPr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marL="876300" indent="-698500" algn="l" defTabSz="2438400">
              <a:lnSpc>
                <a:spcPct val="115000"/>
              </a:lnSpc>
              <a:buClr>
                <a:srgbClr val="000000"/>
              </a:buClr>
              <a:buSzPts val="2400"/>
              <a:buFont typeface="Helvetica"/>
              <a:buChar char="⤍"/>
              <a:defRPr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marL="876300" indent="-698500" algn="l" defTabSz="2438400">
              <a:lnSpc>
                <a:spcPct val="115000"/>
              </a:lnSpc>
              <a:buClr>
                <a:srgbClr val="000000"/>
              </a:buClr>
              <a:buSzPts val="2400"/>
              <a:buFont typeface="Helvetica"/>
              <a:buChar char="⤍"/>
              <a:defRPr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marL="876300" indent="-698500" algn="l" defTabSz="2438400">
              <a:lnSpc>
                <a:spcPct val="115000"/>
              </a:lnSpc>
              <a:buClr>
                <a:srgbClr val="000000"/>
              </a:buClr>
              <a:buSzPts val="2400"/>
              <a:buFont typeface="Helvetica"/>
              <a:buChar char="⤍"/>
              <a:defRPr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marL="876300" indent="-698500" algn="l" defTabSz="2438400">
              <a:lnSpc>
                <a:spcPct val="115000"/>
              </a:lnSpc>
              <a:buClr>
                <a:srgbClr val="000000"/>
              </a:buClr>
              <a:buSzPts val="2400"/>
              <a:buFont typeface="Helvetica"/>
              <a:buChar char="⤍"/>
              <a:defRPr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  <a:r>
              <a:t> </a:t>
            </a:r>
          </a:p>
        </p:txBody>
      </p:sp>
      <p:sp>
        <p:nvSpPr>
          <p:cNvPr id="334" name="Google Shape;1701;p186"/>
          <p:cNvSpPr txBox="1"/>
          <p:nvPr/>
        </p:nvSpPr>
        <p:spPr>
          <a:xfrm>
            <a:off x="15575148" y="57205"/>
            <a:ext cx="8137735" cy="12985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>
            <a:spAutoFit/>
          </a:bodyPr>
          <a:lstStyle/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34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  <a:r>
              <a:t>Frustrationes/Instatisfactores: qué le disgusta.</a:t>
            </a: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  <a:r>
              <a:t>EMOCIONES:</a:t>
            </a: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  <a:r>
              <a:t>MOMENTOS DE LA VERDAD</a:t>
            </a: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  <a:r>
              <a:t>MOMENTOS DE DOLOR.</a:t>
            </a:r>
          </a:p>
        </p:txBody>
      </p:sp>
      <p:sp>
        <p:nvSpPr>
          <p:cNvPr id="335" name="Google Shape;1702;p186"/>
          <p:cNvSpPr/>
          <p:nvPr/>
        </p:nvSpPr>
        <p:spPr>
          <a:xfrm flipH="1">
            <a:off x="15078999" y="2114066"/>
            <a:ext cx="1" cy="10856001"/>
          </a:xfrm>
          <a:prstGeom prst="line">
            <a:avLst/>
          </a:prstGeom>
          <a:ln w="25400">
            <a:solidFill>
              <a:srgbClr val="000000"/>
            </a:solidFill>
            <a:prstDash val="dot"/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36" name="Google Shape;1703;p186"/>
          <p:cNvSpPr/>
          <p:nvPr/>
        </p:nvSpPr>
        <p:spPr>
          <a:xfrm flipH="1">
            <a:off x="6042733" y="2114066"/>
            <a:ext cx="1" cy="10856001"/>
          </a:xfrm>
          <a:prstGeom prst="line">
            <a:avLst/>
          </a:prstGeom>
          <a:ln w="25400">
            <a:solidFill>
              <a:srgbClr val="000000"/>
            </a:solidFill>
            <a:prstDash val="dot"/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37" name="Google Shape;1704;p186"/>
          <p:cNvSpPr txBox="1"/>
          <p:nvPr>
            <p:ph type="title"/>
          </p:nvPr>
        </p:nvSpPr>
        <p:spPr>
          <a:xfrm>
            <a:off x="149207" y="358535"/>
            <a:ext cx="1928001" cy="1188801"/>
          </a:xfrm>
          <a:prstGeom prst="rect">
            <a:avLst/>
          </a:prstGeom>
        </p:spPr>
        <p:txBody>
          <a:bodyPr/>
          <a:lstStyle>
            <a:lvl1pPr defTabSz="1072895">
              <a:lnSpc>
                <a:spcPct val="100000"/>
              </a:lnSpc>
              <a:defRPr sz="4576"/>
            </a:lvl1pPr>
          </a:lstStyle>
          <a:p>
            <a:pPr/>
            <a:r>
              <a:t>4</a:t>
            </a:r>
          </a:p>
        </p:txBody>
      </p:sp>
      <p:sp>
        <p:nvSpPr>
          <p:cNvPr id="338" name="Google Shape;1705;p186"/>
          <p:cNvSpPr txBox="1"/>
          <p:nvPr/>
        </p:nvSpPr>
        <p:spPr>
          <a:xfrm>
            <a:off x="918775" y="296324"/>
            <a:ext cx="5676801" cy="118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ctr">
            <a:normAutofit fontScale="100000" lnSpcReduction="0"/>
          </a:bodyPr>
          <a:lstStyle>
            <a:lvl1pPr algn="l" defTabSz="1267967">
              <a:defRPr sz="4576">
                <a:solidFill>
                  <a:srgbClr val="08548A"/>
                </a:solidFill>
                <a:latin typeface="TMSans-Bold"/>
                <a:ea typeface="TMSans-Bold"/>
                <a:cs typeface="TMSans-Bold"/>
                <a:sym typeface="TMSans-Bold"/>
              </a:defRPr>
            </a:lvl1pPr>
          </a:lstStyle>
          <a:p>
            <a:pPr/>
            <a:r>
              <a:t>Product solutions</a:t>
            </a:r>
          </a:p>
        </p:txBody>
      </p:sp>
      <p:sp>
        <p:nvSpPr>
          <p:cNvPr id="339" name="Google Shape;1706;p186"/>
          <p:cNvSpPr/>
          <p:nvPr/>
        </p:nvSpPr>
        <p:spPr>
          <a:xfrm>
            <a:off x="1255175" y="1325839"/>
            <a:ext cx="5004001" cy="1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40" name="Google Shape;1707;p186"/>
          <p:cNvSpPr txBox="1"/>
          <p:nvPr/>
        </p:nvSpPr>
        <p:spPr>
          <a:xfrm>
            <a:off x="1344815" y="2228127"/>
            <a:ext cx="4572001" cy="194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>
            <a:spAutoFit/>
          </a:bodyPr>
          <a:lstStyle/>
          <a:p>
            <a:pPr algn="l" defTabSz="2438400">
              <a:defRPr sz="3600">
                <a:solidFill>
                  <a:srgbClr val="000000"/>
                </a:solidFill>
                <a:latin typeface="Spectral Medium"/>
                <a:ea typeface="Spectral Medium"/>
                <a:cs typeface="Spectral Medium"/>
                <a:sym typeface="Spectral Medium"/>
              </a:defRPr>
            </a:pPr>
            <a:r>
              <a:t>Nombre:</a:t>
            </a:r>
          </a:p>
          <a:p>
            <a:pPr algn="l" defTabSz="2438400">
              <a:defRPr sz="2000">
                <a:solidFill>
                  <a:srgbClr val="000000"/>
                </a:solidFill>
                <a:latin typeface="Nunito Sans"/>
                <a:ea typeface="Nunito Sans"/>
                <a:cs typeface="Nunito Sans"/>
                <a:sym typeface="Nunito Sans"/>
              </a:defRPr>
            </a:pPr>
            <a:endParaRPr>
              <a:latin typeface="Spectral Medium"/>
              <a:ea typeface="Spectral Medium"/>
              <a:cs typeface="Spectral Medium"/>
              <a:sym typeface="Spectral Medium"/>
            </a:endParaRPr>
          </a:p>
          <a:p>
            <a:pPr algn="l" defTabSz="2438400">
              <a:defRPr sz="2000">
                <a:solidFill>
                  <a:srgbClr val="000000"/>
                </a:solidFill>
                <a:latin typeface="Nunito Sans"/>
                <a:ea typeface="Nunito Sans"/>
                <a:cs typeface="Nunito Sans"/>
                <a:sym typeface="Nunito Sans"/>
              </a:defRPr>
            </a:pPr>
            <a:endParaRPr>
              <a:latin typeface="Spectral Medium"/>
              <a:ea typeface="Spectral Medium"/>
              <a:cs typeface="Spectral Medium"/>
              <a:sym typeface="Spectral Medium"/>
            </a:endParaRPr>
          </a:p>
        </p:txBody>
      </p:sp>
      <p:sp>
        <p:nvSpPr>
          <p:cNvPr id="341" name="Google Shape;1708;p186"/>
          <p:cNvSpPr txBox="1"/>
          <p:nvPr/>
        </p:nvSpPr>
        <p:spPr>
          <a:xfrm>
            <a:off x="759943" y="5162599"/>
            <a:ext cx="4540935" cy="1767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>
            <a:spAutoFit/>
          </a:bodyPr>
          <a:lstStyle/>
          <a:p>
            <a:pPr algn="l" defTabSz="2438400">
              <a:defRPr i="1" sz="2000">
                <a:solidFill>
                  <a:srgbClr val="000000"/>
                </a:solidFill>
                <a:latin typeface="Spectral"/>
                <a:ea typeface="Spectral"/>
                <a:cs typeface="Spectral"/>
                <a:sym typeface="Spectral"/>
              </a:defRPr>
            </a:pPr>
            <a:r>
              <a:t>“</a:t>
            </a:r>
          </a:p>
          <a:p>
            <a:pPr algn="l" defTabSz="2438400">
              <a:defRPr i="1" sz="2000">
                <a:solidFill>
                  <a:srgbClr val="000000"/>
                </a:solidFill>
                <a:latin typeface="Spectral"/>
                <a:ea typeface="Spectral"/>
                <a:cs typeface="Spectral"/>
                <a:sym typeface="Spectral"/>
              </a:defRPr>
            </a:pPr>
          </a:p>
          <a:p>
            <a:pPr algn="l" defTabSz="2438400">
              <a:defRPr i="1" sz="2000">
                <a:solidFill>
                  <a:srgbClr val="000000"/>
                </a:solidFill>
                <a:latin typeface="Spectral"/>
                <a:ea typeface="Spectral"/>
                <a:cs typeface="Spectral"/>
                <a:sym typeface="Spectral"/>
              </a:defRPr>
            </a:pPr>
          </a:p>
          <a:p>
            <a:pPr algn="l" defTabSz="2438400">
              <a:defRPr i="1" sz="2000">
                <a:solidFill>
                  <a:srgbClr val="000000"/>
                </a:solidFill>
                <a:latin typeface="Spectral"/>
                <a:ea typeface="Spectral"/>
                <a:cs typeface="Spectral"/>
                <a:sym typeface="Spectral"/>
              </a:defRPr>
            </a:pPr>
            <a:r>
              <a:t>”</a:t>
            </a:r>
          </a:p>
        </p:txBody>
      </p:sp>
      <p:sp>
        <p:nvSpPr>
          <p:cNvPr id="342" name="Google Shape;1709;p186"/>
          <p:cNvSpPr/>
          <p:nvPr/>
        </p:nvSpPr>
        <p:spPr>
          <a:xfrm>
            <a:off x="2055333" y="5025794"/>
            <a:ext cx="1873601" cy="1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pic>
        <p:nvPicPr>
          <p:cNvPr id="343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563031" y="9708878"/>
            <a:ext cx="6674982" cy="1462935"/>
          </a:xfrm>
          <a:prstGeom prst="rect">
            <a:avLst/>
          </a:prstGeom>
          <a:ln w="12700">
            <a:miter lim="400000"/>
          </a:ln>
        </p:spPr>
      </p:pic>
      <p:sp>
        <p:nvSpPr>
          <p:cNvPr id="344" name="Google Shape;1516;p181"/>
          <p:cNvSpPr/>
          <p:nvPr/>
        </p:nvSpPr>
        <p:spPr>
          <a:xfrm>
            <a:off x="631073" y="7628640"/>
            <a:ext cx="5128520" cy="4797431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121919" tIns="121919" rIns="121919" bIns="121919" anchor="ctr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1715;p187"/>
          <p:cNvSpPr txBox="1"/>
          <p:nvPr/>
        </p:nvSpPr>
        <p:spPr>
          <a:xfrm>
            <a:off x="6376399" y="1179737"/>
            <a:ext cx="8368935" cy="8139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>
            <a:spAutoFit/>
          </a:bodyPr>
          <a:lstStyle/>
          <a:p>
            <a:pPr algn="l" defTabSz="2438400">
              <a:lnSpc>
                <a:spcPct val="115000"/>
              </a:lnSpc>
              <a:defRPr sz="2600">
                <a:solidFill>
                  <a:srgbClr val="000000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  <a:r>
              <a:rPr>
                <a:solidFill>
                  <a:srgbClr val="841800"/>
                </a:solidFill>
              </a:rPr>
              <a:t>MIEDOS</a:t>
            </a:r>
            <a:r>
              <a:t>: </a:t>
            </a:r>
          </a:p>
          <a:p>
            <a:pPr algn="l" defTabSz="2438400">
              <a:lnSpc>
                <a:spcPct val="115000"/>
              </a:lnSpc>
              <a:defRPr sz="2600">
                <a:solidFill>
                  <a:srgbClr val="000000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00000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00000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00000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00000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00000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00000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00000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00000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00000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00000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00000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  <a:r>
              <a:rPr>
                <a:solidFill>
                  <a:srgbClr val="841800"/>
                </a:solidFill>
              </a:rPr>
              <a:t>Cómo tomo decisiones:</a:t>
            </a:r>
            <a:br/>
          </a:p>
          <a:p>
            <a:pPr algn="l" defTabSz="2438400">
              <a:lnSpc>
                <a:spcPct val="115000"/>
              </a:lnSpc>
              <a:defRPr sz="2600">
                <a:solidFill>
                  <a:srgbClr val="000000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00000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2600">
                <a:solidFill>
                  <a:srgbClr val="000000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</p:txBody>
      </p:sp>
      <p:sp>
        <p:nvSpPr>
          <p:cNvPr id="347" name="Google Shape;1716;p187"/>
          <p:cNvSpPr txBox="1"/>
          <p:nvPr/>
        </p:nvSpPr>
        <p:spPr>
          <a:xfrm>
            <a:off x="15690467" y="1410304"/>
            <a:ext cx="8137734" cy="94258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>
            <a:spAutoFit/>
          </a:bodyPr>
          <a:lstStyle/>
          <a:p>
            <a:pPr algn="l" defTabSz="2438400">
              <a:lnSpc>
                <a:spcPct val="115000"/>
              </a:lnSpc>
              <a:defRPr sz="3000">
                <a:solidFill>
                  <a:srgbClr val="000000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  <a:r>
              <a:rPr>
                <a:solidFill>
                  <a:srgbClr val="841800"/>
                </a:solidFill>
              </a:rPr>
              <a:t>Influencias</a:t>
            </a:r>
            <a:r>
              <a:t>:</a:t>
            </a:r>
          </a:p>
          <a:p>
            <a:pPr algn="l" defTabSz="2438400">
              <a:lnSpc>
                <a:spcPct val="115000"/>
              </a:lnSpc>
              <a:defRPr sz="3000">
                <a:solidFill>
                  <a:srgbClr val="000000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</a:p>
          <a:p>
            <a:pPr marL="467783" indent="-474133" algn="l" defTabSz="2438400">
              <a:lnSpc>
                <a:spcPct val="115000"/>
              </a:lnSpc>
              <a:buClr>
                <a:srgbClr val="000000"/>
              </a:buClr>
              <a:buSzPts val="3000"/>
              <a:buFont typeface="Helvetica"/>
              <a:buChar char="⤍"/>
              <a:defRPr sz="3000">
                <a:solidFill>
                  <a:srgbClr val="000000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  <a:br/>
          </a:p>
          <a:p>
            <a:pPr algn="l" defTabSz="2438400">
              <a:lnSpc>
                <a:spcPct val="115000"/>
              </a:lnSpc>
              <a:defRPr sz="3000">
                <a:solidFill>
                  <a:srgbClr val="000000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  <a:r>
              <a:rPr>
                <a:solidFill>
                  <a:srgbClr val="841800"/>
                </a:solidFill>
              </a:rPr>
              <a:t>Lugares de búsqueda. </a:t>
            </a:r>
            <a:br/>
          </a:p>
          <a:p>
            <a:pPr marL="467783" indent="-474133" algn="l" defTabSz="2438400">
              <a:lnSpc>
                <a:spcPct val="115000"/>
              </a:lnSpc>
              <a:buClr>
                <a:srgbClr val="000000"/>
              </a:buClr>
              <a:buSzPts val="3000"/>
              <a:buFont typeface="Helvetica"/>
              <a:buChar char="⤍"/>
              <a:defRPr sz="3000">
                <a:solidFill>
                  <a:srgbClr val="000000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marL="467783" indent="-474133" algn="l" defTabSz="2438400">
              <a:lnSpc>
                <a:spcPct val="115000"/>
              </a:lnSpc>
              <a:buClr>
                <a:srgbClr val="000000"/>
              </a:buClr>
              <a:buSzPts val="3000"/>
              <a:buFont typeface="Helvetica"/>
              <a:buChar char="⤍"/>
              <a:defRPr sz="3000">
                <a:solidFill>
                  <a:srgbClr val="000000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  <a:br/>
          </a:p>
          <a:p>
            <a:pPr algn="l" defTabSz="2438400">
              <a:lnSpc>
                <a:spcPct val="115000"/>
              </a:lnSpc>
              <a:defRPr sz="3000">
                <a:solidFill>
                  <a:srgbClr val="841800"/>
                </a:solidFill>
                <a:latin typeface="TMSans-Bold"/>
                <a:ea typeface="TMSans-Bold"/>
                <a:cs typeface="TMSans-Bold"/>
                <a:sym typeface="TMSans-Bold"/>
              </a:defRPr>
            </a:pPr>
            <a:r>
              <a:t>Recursos de información.</a:t>
            </a:r>
          </a:p>
          <a:p>
            <a:pPr algn="l" defTabSz="2438400">
              <a:lnSpc>
                <a:spcPct val="115000"/>
              </a:lnSpc>
              <a:defRPr sz="3000">
                <a:solidFill>
                  <a:srgbClr val="E24E26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3000">
                <a:solidFill>
                  <a:srgbClr val="E24E26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3000">
                <a:solidFill>
                  <a:srgbClr val="E24E26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3000">
                <a:solidFill>
                  <a:srgbClr val="E24E26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3000">
                <a:solidFill>
                  <a:srgbClr val="E24E26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3000">
                <a:solidFill>
                  <a:srgbClr val="E24E26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  <a:p>
            <a:pPr algn="l" defTabSz="2438400">
              <a:lnSpc>
                <a:spcPct val="115000"/>
              </a:lnSpc>
              <a:defRPr sz="3000">
                <a:solidFill>
                  <a:srgbClr val="E24E26"/>
                </a:solidFill>
                <a:latin typeface="TMSans-Regular"/>
                <a:ea typeface="TMSans-Regular"/>
                <a:cs typeface="TMSans-Regular"/>
                <a:sym typeface="TMSans-Regular"/>
              </a:defRPr>
            </a:pPr>
          </a:p>
        </p:txBody>
      </p:sp>
      <p:sp>
        <p:nvSpPr>
          <p:cNvPr id="348" name="Google Shape;1717;p187"/>
          <p:cNvSpPr/>
          <p:nvPr/>
        </p:nvSpPr>
        <p:spPr>
          <a:xfrm flipH="1">
            <a:off x="15078999" y="2114066"/>
            <a:ext cx="1" cy="10856001"/>
          </a:xfrm>
          <a:prstGeom prst="line">
            <a:avLst/>
          </a:prstGeom>
          <a:ln w="25400">
            <a:solidFill>
              <a:srgbClr val="000000"/>
            </a:solidFill>
            <a:prstDash val="dot"/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49" name="Google Shape;1718;p187"/>
          <p:cNvSpPr/>
          <p:nvPr/>
        </p:nvSpPr>
        <p:spPr>
          <a:xfrm flipH="1">
            <a:off x="6042733" y="2114066"/>
            <a:ext cx="1" cy="10856001"/>
          </a:xfrm>
          <a:prstGeom prst="line">
            <a:avLst/>
          </a:prstGeom>
          <a:ln w="25400">
            <a:solidFill>
              <a:srgbClr val="000000"/>
            </a:solidFill>
            <a:prstDash val="dot"/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0" name="Google Shape;1719;p187"/>
          <p:cNvSpPr txBox="1"/>
          <p:nvPr>
            <p:ph type="title"/>
          </p:nvPr>
        </p:nvSpPr>
        <p:spPr>
          <a:xfrm>
            <a:off x="149207" y="358535"/>
            <a:ext cx="1928001" cy="1188801"/>
          </a:xfrm>
          <a:prstGeom prst="rect">
            <a:avLst/>
          </a:prstGeom>
        </p:spPr>
        <p:txBody>
          <a:bodyPr/>
          <a:lstStyle>
            <a:lvl1pPr defTabSz="1072895">
              <a:lnSpc>
                <a:spcPct val="100000"/>
              </a:lnSpc>
              <a:defRPr sz="4576"/>
            </a:lvl1pPr>
          </a:lstStyle>
          <a:p>
            <a:pPr/>
            <a:r>
              <a:t>5</a:t>
            </a:r>
          </a:p>
        </p:txBody>
      </p:sp>
      <p:sp>
        <p:nvSpPr>
          <p:cNvPr id="351" name="Google Shape;1720;p187"/>
          <p:cNvSpPr txBox="1"/>
          <p:nvPr/>
        </p:nvSpPr>
        <p:spPr>
          <a:xfrm>
            <a:off x="1173842" y="198885"/>
            <a:ext cx="8368935" cy="118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ctr">
            <a:normAutofit fontScale="100000" lnSpcReduction="0"/>
          </a:bodyPr>
          <a:lstStyle>
            <a:lvl1pPr algn="l" defTabSz="1146047">
              <a:defRPr sz="4606">
                <a:solidFill>
                  <a:srgbClr val="841800"/>
                </a:solidFill>
                <a:latin typeface="TMSans-Bold"/>
                <a:ea typeface="TMSans-Bold"/>
                <a:cs typeface="TMSans-Bold"/>
                <a:sym typeface="TMSans-Bold"/>
              </a:defRPr>
            </a:lvl1pPr>
          </a:lstStyle>
          <a:p>
            <a:pPr/>
            <a:r>
              <a:t>Purchasing</a:t>
            </a:r>
          </a:p>
        </p:txBody>
      </p:sp>
      <p:sp>
        <p:nvSpPr>
          <p:cNvPr id="352" name="Google Shape;1721;p187"/>
          <p:cNvSpPr/>
          <p:nvPr/>
        </p:nvSpPr>
        <p:spPr>
          <a:xfrm>
            <a:off x="1255175" y="1325839"/>
            <a:ext cx="5004001" cy="1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3" name="Google Shape;1722;p187"/>
          <p:cNvSpPr txBox="1"/>
          <p:nvPr/>
        </p:nvSpPr>
        <p:spPr>
          <a:xfrm>
            <a:off x="1289842" y="2552066"/>
            <a:ext cx="4572001" cy="194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>
            <a:spAutoFit/>
          </a:bodyPr>
          <a:lstStyle/>
          <a:p>
            <a:pPr algn="l" defTabSz="2438400">
              <a:defRPr sz="3600">
                <a:solidFill>
                  <a:srgbClr val="000000"/>
                </a:solidFill>
                <a:latin typeface="Spectral Medium"/>
                <a:ea typeface="Spectral Medium"/>
                <a:cs typeface="Spectral Medium"/>
                <a:sym typeface="Spectral Medium"/>
              </a:defRPr>
            </a:pPr>
            <a:r>
              <a:t>Nombre: </a:t>
            </a:r>
          </a:p>
          <a:p>
            <a:pPr algn="l" defTabSz="2438400">
              <a:defRPr sz="2000">
                <a:solidFill>
                  <a:srgbClr val="000000"/>
                </a:solidFill>
                <a:latin typeface="Nunito Sans"/>
                <a:ea typeface="Nunito Sans"/>
                <a:cs typeface="Nunito Sans"/>
                <a:sym typeface="Nunito Sans"/>
              </a:defRPr>
            </a:pPr>
            <a:endParaRPr>
              <a:latin typeface="Spectral Medium"/>
              <a:ea typeface="Spectral Medium"/>
              <a:cs typeface="Spectral Medium"/>
              <a:sym typeface="Spectral Medium"/>
            </a:endParaRPr>
          </a:p>
          <a:p>
            <a:pPr algn="l" defTabSz="2438400">
              <a:defRPr sz="2000">
                <a:solidFill>
                  <a:srgbClr val="000000"/>
                </a:solidFill>
                <a:latin typeface="Nunito Sans"/>
                <a:ea typeface="Nunito Sans"/>
                <a:cs typeface="Nunito Sans"/>
                <a:sym typeface="Nunito Sans"/>
              </a:defRPr>
            </a:pPr>
            <a:endParaRPr>
              <a:latin typeface="Spectral Medium"/>
              <a:ea typeface="Spectral Medium"/>
              <a:cs typeface="Spectral Medium"/>
              <a:sym typeface="Spectral Medium"/>
            </a:endParaRPr>
          </a:p>
        </p:txBody>
      </p:sp>
      <p:sp>
        <p:nvSpPr>
          <p:cNvPr id="354" name="Google Shape;1723;p187"/>
          <p:cNvSpPr txBox="1"/>
          <p:nvPr/>
        </p:nvSpPr>
        <p:spPr>
          <a:xfrm>
            <a:off x="704970" y="5486538"/>
            <a:ext cx="4540934" cy="2072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866" tIns="121866" rIns="121866" bIns="121866">
            <a:spAutoFit/>
          </a:bodyPr>
          <a:lstStyle/>
          <a:p>
            <a:pPr algn="l" defTabSz="2438400">
              <a:defRPr i="1" sz="2000">
                <a:solidFill>
                  <a:srgbClr val="000000"/>
                </a:solidFill>
                <a:latin typeface="Spectral"/>
                <a:ea typeface="Spectral"/>
                <a:cs typeface="Spectral"/>
                <a:sym typeface="Spectral"/>
              </a:defRPr>
            </a:pPr>
            <a:r>
              <a:t>“</a:t>
            </a:r>
          </a:p>
          <a:p>
            <a:pPr algn="l" defTabSz="2438400">
              <a:defRPr i="1" sz="2000">
                <a:solidFill>
                  <a:srgbClr val="000000"/>
                </a:solidFill>
                <a:latin typeface="Spectral"/>
                <a:ea typeface="Spectral"/>
                <a:cs typeface="Spectral"/>
                <a:sym typeface="Spectral"/>
              </a:defRPr>
            </a:pPr>
          </a:p>
          <a:p>
            <a:pPr algn="l" defTabSz="2438400">
              <a:defRPr i="1" sz="2000">
                <a:solidFill>
                  <a:srgbClr val="000000"/>
                </a:solidFill>
                <a:latin typeface="Spectral"/>
                <a:ea typeface="Spectral"/>
                <a:cs typeface="Spectral"/>
                <a:sym typeface="Spectral"/>
              </a:defRPr>
            </a:pPr>
          </a:p>
          <a:p>
            <a:pPr algn="l" defTabSz="2438400">
              <a:defRPr i="1" sz="2000">
                <a:solidFill>
                  <a:srgbClr val="000000"/>
                </a:solidFill>
                <a:latin typeface="Spectral"/>
                <a:ea typeface="Spectral"/>
                <a:cs typeface="Spectral"/>
                <a:sym typeface="Spectral"/>
              </a:defRPr>
            </a:pPr>
          </a:p>
          <a:p>
            <a:pPr algn="l" defTabSz="2438400">
              <a:defRPr i="1" sz="2000">
                <a:solidFill>
                  <a:srgbClr val="000000"/>
                </a:solidFill>
                <a:latin typeface="Spectral"/>
                <a:ea typeface="Spectral"/>
                <a:cs typeface="Spectral"/>
                <a:sym typeface="Spectral"/>
              </a:defRPr>
            </a:pPr>
            <a:r>
              <a:t>”</a:t>
            </a:r>
          </a:p>
        </p:txBody>
      </p:sp>
      <p:sp>
        <p:nvSpPr>
          <p:cNvPr id="355" name="Google Shape;1724;p187"/>
          <p:cNvSpPr/>
          <p:nvPr/>
        </p:nvSpPr>
        <p:spPr>
          <a:xfrm>
            <a:off x="2038636" y="5349733"/>
            <a:ext cx="1873602" cy="1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121919" tIns="121919" rIns="121919" bIns="121919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6" name="Google Shape;1516;p181"/>
          <p:cNvSpPr/>
          <p:nvPr/>
        </p:nvSpPr>
        <p:spPr>
          <a:xfrm>
            <a:off x="631073" y="7628640"/>
            <a:ext cx="5128520" cy="4797431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121919" tIns="121919" rIns="121919" bIns="121919" anchor="ctr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