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 b="def" i="def"/>
      <a:tcStyle>
        <a:tcBdr/>
        <a:fill>
          <a:solidFill>
            <a:srgbClr val="FF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3" name="Shape 28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;p2"/>
          <p:cNvSpPr txBox="1"/>
          <p:nvPr/>
        </p:nvSpPr>
        <p:spPr>
          <a:xfrm>
            <a:off x="114461" y="3803350"/>
            <a:ext cx="1621802" cy="335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>
                <a:latin typeface="Raleway SemiBold"/>
                <a:ea typeface="Raleway SemiBold"/>
                <a:cs typeface="Raleway SemiBold"/>
                <a:sym typeface="Raleway SemiBold"/>
              </a:defRPr>
            </a:lvl1pPr>
          </a:lstStyle>
          <a:p>
            <a:pPr/>
            <a:r>
              <a:t>GASTOS</a:t>
            </a:r>
          </a:p>
        </p:txBody>
      </p:sp>
      <p:sp>
        <p:nvSpPr>
          <p:cNvPr id="103" name="Google Shape;11;p2"/>
          <p:cNvSpPr/>
          <p:nvPr/>
        </p:nvSpPr>
        <p:spPr>
          <a:xfrm>
            <a:off x="5599" y="10375"/>
            <a:ext cx="9144001" cy="5143501"/>
          </a:xfrm>
          <a:prstGeom prst="rect">
            <a:avLst/>
          </a:prstGeom>
          <a:solidFill>
            <a:srgbClr val="FFFFFF"/>
          </a:solidFill>
          <a:ln w="38100">
            <a:solidFill>
              <a:srgbClr val="073763"/>
            </a:solidFill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4" name="Google Shape;12;p2"/>
          <p:cNvSpPr/>
          <p:nvPr/>
        </p:nvSpPr>
        <p:spPr>
          <a:xfrm flipH="1">
            <a:off x="1747909" y="23596"/>
            <a:ext cx="300" cy="3753600"/>
          </a:xfrm>
          <a:prstGeom prst="line">
            <a:avLst/>
          </a:prstGeom>
          <a:ln w="19050">
            <a:solidFill>
              <a:srgbClr val="073763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05" name="Google Shape;13;p2"/>
          <p:cNvSpPr/>
          <p:nvPr/>
        </p:nvSpPr>
        <p:spPr>
          <a:xfrm>
            <a:off x="3516733" y="32599"/>
            <a:ext cx="3302" cy="3744602"/>
          </a:xfrm>
          <a:prstGeom prst="line">
            <a:avLst/>
          </a:prstGeom>
          <a:ln w="19050">
            <a:solidFill>
              <a:srgbClr val="073763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06" name="Google Shape;14;p2"/>
          <p:cNvSpPr/>
          <p:nvPr/>
        </p:nvSpPr>
        <p:spPr>
          <a:xfrm flipV="1">
            <a:off x="10049" y="3776950"/>
            <a:ext cx="9141902" cy="301"/>
          </a:xfrm>
          <a:prstGeom prst="line">
            <a:avLst/>
          </a:prstGeom>
          <a:ln w="19050">
            <a:solidFill>
              <a:srgbClr val="073763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07" name="Google Shape;15;p2"/>
          <p:cNvSpPr/>
          <p:nvPr/>
        </p:nvSpPr>
        <p:spPr>
          <a:xfrm flipH="1" flipV="1">
            <a:off x="4540651" y="3777174"/>
            <a:ext cx="4501" cy="1383301"/>
          </a:xfrm>
          <a:prstGeom prst="line">
            <a:avLst/>
          </a:prstGeom>
          <a:ln w="19050">
            <a:solidFill>
              <a:srgbClr val="073763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08" name="Google Shape;16;p2"/>
          <p:cNvSpPr/>
          <p:nvPr/>
        </p:nvSpPr>
        <p:spPr>
          <a:xfrm flipH="1">
            <a:off x="5588046" y="23596"/>
            <a:ext cx="301" cy="3753600"/>
          </a:xfrm>
          <a:prstGeom prst="line">
            <a:avLst/>
          </a:prstGeom>
          <a:ln w="19050">
            <a:solidFill>
              <a:srgbClr val="073763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09" name="Google Shape;17;p2"/>
          <p:cNvSpPr/>
          <p:nvPr/>
        </p:nvSpPr>
        <p:spPr>
          <a:xfrm flipH="1">
            <a:off x="7356570" y="23596"/>
            <a:ext cx="301" cy="3753600"/>
          </a:xfrm>
          <a:prstGeom prst="line">
            <a:avLst/>
          </a:prstGeom>
          <a:ln w="19050">
            <a:solidFill>
              <a:srgbClr val="073763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10" name="Google Shape;18;p2"/>
          <p:cNvSpPr/>
          <p:nvPr/>
        </p:nvSpPr>
        <p:spPr>
          <a:xfrm>
            <a:off x="5590232" y="1963733"/>
            <a:ext cx="1771801" cy="5401"/>
          </a:xfrm>
          <a:prstGeom prst="line">
            <a:avLst/>
          </a:prstGeom>
          <a:ln w="19050">
            <a:solidFill>
              <a:srgbClr val="073763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11" name="Google Shape;19;p2"/>
          <p:cNvSpPr txBox="1"/>
          <p:nvPr/>
        </p:nvSpPr>
        <p:spPr>
          <a:xfrm>
            <a:off x="3750333" y="-7321"/>
            <a:ext cx="1621801" cy="335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</a:lstStyle>
          <a:p>
            <a:pPr/>
            <a:r>
              <a:t>PROPUESTA DE VALOR</a:t>
            </a:r>
          </a:p>
        </p:txBody>
      </p:sp>
      <p:sp>
        <p:nvSpPr>
          <p:cNvPr id="112" name="Google Shape;20;p2"/>
          <p:cNvSpPr txBox="1"/>
          <p:nvPr/>
        </p:nvSpPr>
        <p:spPr>
          <a:xfrm>
            <a:off x="5590225" y="-6879"/>
            <a:ext cx="1771801" cy="487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</a:lstStyle>
          <a:p>
            <a:pPr/>
            <a:r>
              <a:t>RELACIÓN CON CLIENTES</a:t>
            </a:r>
          </a:p>
        </p:txBody>
      </p:sp>
      <p:sp>
        <p:nvSpPr>
          <p:cNvPr id="113" name="Google Shape;21;p2"/>
          <p:cNvSpPr txBox="1"/>
          <p:nvPr/>
        </p:nvSpPr>
        <p:spPr>
          <a:xfrm>
            <a:off x="7763736" y="-6879"/>
            <a:ext cx="1621801" cy="335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</a:lstStyle>
          <a:p>
            <a:pPr/>
            <a:r>
              <a:t>SEGMENTOS</a:t>
            </a:r>
          </a:p>
        </p:txBody>
      </p:sp>
      <p:sp>
        <p:nvSpPr>
          <p:cNvPr id="114" name="Google Shape;22;p2"/>
          <p:cNvSpPr txBox="1"/>
          <p:nvPr/>
        </p:nvSpPr>
        <p:spPr>
          <a:xfrm>
            <a:off x="6060592" y="1933363"/>
            <a:ext cx="1621801" cy="335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</a:lstStyle>
          <a:p>
            <a:pPr/>
            <a:r>
              <a:t>CANALES</a:t>
            </a:r>
          </a:p>
        </p:txBody>
      </p:sp>
      <p:sp>
        <p:nvSpPr>
          <p:cNvPr id="115" name="Google Shape;23;p2"/>
          <p:cNvSpPr txBox="1"/>
          <p:nvPr/>
        </p:nvSpPr>
        <p:spPr>
          <a:xfrm>
            <a:off x="4940946" y="3742301"/>
            <a:ext cx="1621801" cy="335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</a:lstStyle>
          <a:p>
            <a:pPr/>
            <a:r>
              <a:t>COMPETENCIA</a:t>
            </a:r>
          </a:p>
        </p:txBody>
      </p:sp>
      <p:sp>
        <p:nvSpPr>
          <p:cNvPr id="116" name="Google Shape;24;p2"/>
          <p:cNvSpPr txBox="1"/>
          <p:nvPr/>
        </p:nvSpPr>
        <p:spPr>
          <a:xfrm>
            <a:off x="1963353" y="1931730"/>
            <a:ext cx="1621802" cy="335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</a:lstStyle>
          <a:p>
            <a:pPr/>
            <a:r>
              <a:t>RECURSOS CLAVE</a:t>
            </a:r>
          </a:p>
        </p:txBody>
      </p:sp>
      <p:sp>
        <p:nvSpPr>
          <p:cNvPr id="117" name="Google Shape;25;p2"/>
          <p:cNvSpPr txBox="1"/>
          <p:nvPr/>
        </p:nvSpPr>
        <p:spPr>
          <a:xfrm>
            <a:off x="2195445" y="-8516"/>
            <a:ext cx="1621801" cy="335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</a:lstStyle>
          <a:p>
            <a:pPr/>
            <a:r>
              <a:t>PARTNERS</a:t>
            </a:r>
          </a:p>
        </p:txBody>
      </p:sp>
      <p:sp>
        <p:nvSpPr>
          <p:cNvPr id="118" name="Google Shape;26;p2"/>
          <p:cNvSpPr txBox="1"/>
          <p:nvPr/>
        </p:nvSpPr>
        <p:spPr>
          <a:xfrm>
            <a:off x="922359" y="3738164"/>
            <a:ext cx="1621801" cy="335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</a:lstStyle>
          <a:p>
            <a:pPr/>
            <a:r>
              <a:t>GASTOS</a:t>
            </a:r>
          </a:p>
        </p:txBody>
      </p:sp>
      <p:sp>
        <p:nvSpPr>
          <p:cNvPr id="119" name="Google Shape;33;p2"/>
          <p:cNvSpPr/>
          <p:nvPr/>
        </p:nvSpPr>
        <p:spPr>
          <a:xfrm flipH="1" flipV="1">
            <a:off x="2559450" y="3777174"/>
            <a:ext cx="4501" cy="1383301"/>
          </a:xfrm>
          <a:prstGeom prst="line">
            <a:avLst/>
          </a:prstGeom>
          <a:ln w="19050">
            <a:solidFill>
              <a:srgbClr val="073763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20" name="Google Shape;34;p2"/>
          <p:cNvSpPr/>
          <p:nvPr/>
        </p:nvSpPr>
        <p:spPr>
          <a:xfrm flipH="1" flipV="1">
            <a:off x="6445651" y="3777174"/>
            <a:ext cx="4501" cy="1383301"/>
          </a:xfrm>
          <a:prstGeom prst="line">
            <a:avLst/>
          </a:prstGeom>
          <a:ln w="19050">
            <a:solidFill>
              <a:srgbClr val="073763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21" name="Google Shape;35;p2"/>
          <p:cNvSpPr txBox="1"/>
          <p:nvPr/>
        </p:nvSpPr>
        <p:spPr>
          <a:xfrm>
            <a:off x="7414510" y="3742744"/>
            <a:ext cx="1621802" cy="335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</a:lstStyle>
          <a:p>
            <a:pPr/>
            <a:r>
              <a:t>INGRESOS</a:t>
            </a:r>
          </a:p>
        </p:txBody>
      </p:sp>
      <p:sp>
        <p:nvSpPr>
          <p:cNvPr id="122" name="Google Shape;36;p2"/>
          <p:cNvSpPr txBox="1"/>
          <p:nvPr/>
        </p:nvSpPr>
        <p:spPr>
          <a:xfrm>
            <a:off x="3192765" y="3742301"/>
            <a:ext cx="1621802" cy="335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</a:lstStyle>
          <a:p>
            <a:pPr/>
            <a:r>
              <a:t>SELLOS</a:t>
            </a:r>
          </a:p>
        </p:txBody>
      </p:sp>
      <p:sp>
        <p:nvSpPr>
          <p:cNvPr id="123" name="Google Shape;37;p2"/>
          <p:cNvSpPr/>
          <p:nvPr/>
        </p:nvSpPr>
        <p:spPr>
          <a:xfrm>
            <a:off x="3522013" y="2268533"/>
            <a:ext cx="2061301" cy="8700"/>
          </a:xfrm>
          <a:prstGeom prst="line">
            <a:avLst/>
          </a:prstGeom>
          <a:ln w="19050">
            <a:solidFill>
              <a:srgbClr val="073763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24" name="Google Shape;38;p2"/>
          <p:cNvSpPr txBox="1"/>
          <p:nvPr/>
        </p:nvSpPr>
        <p:spPr>
          <a:xfrm>
            <a:off x="3759463" y="2240800"/>
            <a:ext cx="1679401" cy="335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</a:lstStyle>
          <a:p>
            <a:pPr/>
            <a:r>
              <a:t>MARCAS/SOLUCIONES</a:t>
            </a:r>
          </a:p>
        </p:txBody>
      </p:sp>
      <p:sp>
        <p:nvSpPr>
          <p:cNvPr id="125" name="Google Shape;39;p2"/>
          <p:cNvSpPr txBox="1"/>
          <p:nvPr/>
        </p:nvSpPr>
        <p:spPr>
          <a:xfrm>
            <a:off x="3579900" y="2491875"/>
            <a:ext cx="1938601" cy="1249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1000"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¿Cuáles son las principales marcas?</a:t>
            </a:r>
          </a:p>
          <a:p>
            <a:pPr/>
            <a:endParaRPr sz="10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defRPr sz="1000"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¿Qué conjuntos de productos y servicios proponemos?</a:t>
            </a:r>
          </a:p>
          <a:p>
            <a:pPr/>
            <a:endParaRPr sz="10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defRPr sz="1000"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 ¿unidades de negocio? </a:t>
            </a:r>
          </a:p>
        </p:txBody>
      </p:sp>
      <p:sp>
        <p:nvSpPr>
          <p:cNvPr id="126" name="Google Shape;40;p2"/>
          <p:cNvSpPr txBox="1"/>
          <p:nvPr/>
        </p:nvSpPr>
        <p:spPr>
          <a:xfrm>
            <a:off x="5637300" y="282075"/>
            <a:ext cx="1589701" cy="1402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1000"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¿Qué tipo de relación mantienes con los principales segmentos?</a:t>
            </a:r>
          </a:p>
          <a:p>
            <a:pPr/>
            <a:endParaRPr sz="10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defRPr sz="1000"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¿personal, personal dedicada, autoservicio, automatizado, comunidad, cocreación?</a:t>
            </a:r>
          </a:p>
        </p:txBody>
      </p:sp>
      <p:sp>
        <p:nvSpPr>
          <p:cNvPr id="127" name="Google Shape;41;p2"/>
          <p:cNvSpPr txBox="1"/>
          <p:nvPr/>
        </p:nvSpPr>
        <p:spPr>
          <a:xfrm>
            <a:off x="4646700" y="4092075"/>
            <a:ext cx="1621801" cy="640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</a:lstStyle>
          <a:p>
            <a:pPr/>
            <a:r>
              <a:t>¿Qué otras empresas ofrecen una propuesta de valor similar?</a:t>
            </a:r>
          </a:p>
        </p:txBody>
      </p:sp>
      <p:sp>
        <p:nvSpPr>
          <p:cNvPr id="128" name="Google Shape;42;p2"/>
          <p:cNvSpPr txBox="1"/>
          <p:nvPr/>
        </p:nvSpPr>
        <p:spPr>
          <a:xfrm>
            <a:off x="3648924" y="283600"/>
            <a:ext cx="1869601" cy="1859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1000"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¿Cuál es nuestra oferta singular? </a:t>
            </a:r>
            <a:br/>
            <a:br/>
            <a:r>
              <a:t>¿Qué necesidad satisfacemos?</a:t>
            </a:r>
          </a:p>
          <a:p>
            <a:pPr/>
            <a:endParaRPr sz="10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defRPr sz="1000"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¿novedad, rendimiento, personalización, diseño, marca, precio, reducción coste, reducción riesgo, accesibilidad, conveniencia?</a:t>
            </a:r>
          </a:p>
        </p:txBody>
      </p:sp>
      <p:sp>
        <p:nvSpPr>
          <p:cNvPr id="129" name="Google Shape;43;p2"/>
          <p:cNvSpPr txBox="1"/>
          <p:nvPr/>
        </p:nvSpPr>
        <p:spPr>
          <a:xfrm>
            <a:off x="5686325" y="2204085"/>
            <a:ext cx="1621801" cy="188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1000"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¿Cómo llegamos a nuestros usuarios?</a:t>
            </a:r>
          </a:p>
          <a:p>
            <a:pPr/>
            <a:endParaRPr sz="10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defRPr sz="1000"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¿Cómo conectamos con nuestros usuarios antes, durante y después?</a:t>
            </a:r>
          </a:p>
          <a:p>
            <a:pPr/>
            <a:endParaRPr sz="10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defRPr sz="1000"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¿directo, indirecto, propio, de terceros?</a:t>
            </a:r>
          </a:p>
          <a:p>
            <a:pPr/>
            <a:endParaRPr sz="11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0" name="Google Shape;44;p2"/>
          <p:cNvSpPr txBox="1"/>
          <p:nvPr/>
        </p:nvSpPr>
        <p:spPr>
          <a:xfrm>
            <a:off x="2656025" y="4003874"/>
            <a:ext cx="1589701" cy="109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1000"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¿Qué certificaciones son clave para los clientes?</a:t>
            </a:r>
          </a:p>
          <a:p>
            <a:pPr/>
            <a:endParaRPr sz="10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defRPr sz="1000"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¿Qué otros sellos nos pueden ayudar a dar confianza? ¿acuerdos?</a:t>
            </a:r>
          </a:p>
        </p:txBody>
      </p:sp>
      <p:sp>
        <p:nvSpPr>
          <p:cNvPr id="131" name="Google Shape;45;p2"/>
          <p:cNvSpPr txBox="1"/>
          <p:nvPr/>
        </p:nvSpPr>
        <p:spPr>
          <a:xfrm>
            <a:off x="85000" y="4003874"/>
            <a:ext cx="2267700" cy="109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1000"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¿Cuáles son las partidas presupuestarias para cumplir con la propuesta de valor?</a:t>
            </a:r>
          </a:p>
          <a:p>
            <a:pPr/>
            <a:endParaRPr sz="10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defRPr sz="1000"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¿costes fijos? ¿variables? ¿basados en el coste? ¿basados en el valor?</a:t>
            </a:r>
          </a:p>
        </p:txBody>
      </p:sp>
      <p:sp>
        <p:nvSpPr>
          <p:cNvPr id="132" name="Google Shape;46;p2"/>
          <p:cNvSpPr txBox="1"/>
          <p:nvPr/>
        </p:nvSpPr>
        <p:spPr>
          <a:xfrm>
            <a:off x="141424" y="258225"/>
            <a:ext cx="1536002" cy="1249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1000"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¿Qué actividades son claves para ofrecer la propuesta de valor al mercado?</a:t>
            </a:r>
          </a:p>
          <a:p>
            <a:pPr/>
            <a:endParaRPr sz="10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defRPr sz="1000"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¿producción? ¿servicios? ¿network?</a:t>
            </a:r>
          </a:p>
        </p:txBody>
      </p:sp>
      <p:sp>
        <p:nvSpPr>
          <p:cNvPr id="133" name="Google Shape;47;p2"/>
          <p:cNvSpPr txBox="1"/>
          <p:nvPr/>
        </p:nvSpPr>
        <p:spPr>
          <a:xfrm>
            <a:off x="1823809" y="2175074"/>
            <a:ext cx="1621802" cy="1402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1000"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¿Qué recursos son clave para ofrecer la propuesta de valor?</a:t>
            </a:r>
          </a:p>
          <a:p>
            <a:pPr/>
            <a:endParaRPr sz="10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defRPr sz="1000"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¿recursos físicos? ¿intelectuales? ¿humanos? ¿financieros?</a:t>
            </a:r>
          </a:p>
        </p:txBody>
      </p:sp>
      <p:sp>
        <p:nvSpPr>
          <p:cNvPr id="134" name="Google Shape;48;p2"/>
          <p:cNvSpPr txBox="1"/>
          <p:nvPr/>
        </p:nvSpPr>
        <p:spPr>
          <a:xfrm>
            <a:off x="1894025" y="270075"/>
            <a:ext cx="1507501" cy="944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1000"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¿Qué proveedores/partners son clave?</a:t>
            </a:r>
          </a:p>
          <a:p>
            <a:pPr/>
            <a:endParaRPr sz="10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defRPr sz="1000"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¿Alianzas estratégicas, alianzas, joint venture?</a:t>
            </a:r>
          </a:p>
        </p:txBody>
      </p:sp>
      <p:sp>
        <p:nvSpPr>
          <p:cNvPr id="135" name="Google Shape;49;p2"/>
          <p:cNvSpPr txBox="1"/>
          <p:nvPr/>
        </p:nvSpPr>
        <p:spPr>
          <a:xfrm>
            <a:off x="7495850" y="301324"/>
            <a:ext cx="1621801" cy="640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1000"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¿A quién nos dirigimos?</a:t>
            </a:r>
          </a:p>
          <a:p>
            <a:pPr/>
            <a:endParaRPr sz="10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defRPr sz="1000"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¿A qué segmentos?</a:t>
            </a:r>
          </a:p>
        </p:txBody>
      </p:sp>
      <p:sp>
        <p:nvSpPr>
          <p:cNvPr id="136" name="Google Shape;50;p2"/>
          <p:cNvSpPr txBox="1"/>
          <p:nvPr/>
        </p:nvSpPr>
        <p:spPr>
          <a:xfrm>
            <a:off x="6462424" y="3958935"/>
            <a:ext cx="2722202" cy="1249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1000"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¿Cuáles son los principales ingresos? ¿líneas de ingreso? ¿precios dinámicos? ¿precios fijos?</a:t>
            </a:r>
          </a:p>
          <a:p>
            <a:pPr/>
            <a:endParaRPr sz="10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defRPr sz="1000"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¿Venta de activos, pago por uso, suscripciones, préstamos, alquiler, licencias, comisiones, publicidad?</a:t>
            </a:r>
          </a:p>
        </p:txBody>
      </p:sp>
      <p:sp>
        <p:nvSpPr>
          <p:cNvPr id="137" name="Google Shape;51;p2"/>
          <p:cNvSpPr txBox="1"/>
          <p:nvPr/>
        </p:nvSpPr>
        <p:spPr>
          <a:xfrm>
            <a:off x="7488974" y="970449"/>
            <a:ext cx="1679401" cy="944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1000"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¿geográficos? </a:t>
            </a:r>
            <a:br/>
            <a:r>
              <a:t>¿demográficos? ¿psicográficos? ¿socioeconómicos? ¿conductuales?</a:t>
            </a:r>
          </a:p>
        </p:txBody>
      </p:sp>
      <p:sp>
        <p:nvSpPr>
          <p:cNvPr id="138" name="Google Shape;52;p2"/>
          <p:cNvSpPr/>
          <p:nvPr/>
        </p:nvSpPr>
        <p:spPr>
          <a:xfrm>
            <a:off x="1754263" y="1949978"/>
            <a:ext cx="1771801" cy="5401"/>
          </a:xfrm>
          <a:prstGeom prst="line">
            <a:avLst/>
          </a:prstGeom>
          <a:ln w="19050">
            <a:solidFill>
              <a:srgbClr val="073763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39" name="Google Shape;53;p2"/>
          <p:cNvSpPr txBox="1"/>
          <p:nvPr/>
        </p:nvSpPr>
        <p:spPr>
          <a:xfrm>
            <a:off x="172292" y="-8361"/>
            <a:ext cx="1621802" cy="335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</a:lstStyle>
          <a:p>
            <a:pPr/>
            <a:r>
              <a:t>ACTIVIDADES CLAVE</a:t>
            </a:r>
          </a:p>
        </p:txBody>
      </p:sp>
      <p:sp>
        <p:nvSpPr>
          <p:cNvPr id="14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55;p3"/>
          <p:cNvSpPr/>
          <p:nvPr/>
        </p:nvSpPr>
        <p:spPr>
          <a:xfrm>
            <a:off x="33065" y="3773725"/>
            <a:ext cx="2236802" cy="13413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8" name="Google Shape;56;p3"/>
          <p:cNvSpPr/>
          <p:nvPr/>
        </p:nvSpPr>
        <p:spPr>
          <a:xfrm>
            <a:off x="2318991" y="3773725"/>
            <a:ext cx="2236801" cy="13413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9" name="Google Shape;57;p3"/>
          <p:cNvSpPr/>
          <p:nvPr/>
        </p:nvSpPr>
        <p:spPr>
          <a:xfrm>
            <a:off x="3295941" y="44674"/>
            <a:ext cx="2556601" cy="25485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0" name="Google Shape;58;p3"/>
          <p:cNvSpPr/>
          <p:nvPr/>
        </p:nvSpPr>
        <p:spPr>
          <a:xfrm>
            <a:off x="1642491" y="1460275"/>
            <a:ext cx="1601401" cy="22623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1" name="Google Shape;59;p3"/>
          <p:cNvSpPr/>
          <p:nvPr/>
        </p:nvSpPr>
        <p:spPr>
          <a:xfrm>
            <a:off x="25616" y="45775"/>
            <a:ext cx="1573500" cy="3676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2" name="Google Shape;60;p3"/>
          <p:cNvSpPr/>
          <p:nvPr/>
        </p:nvSpPr>
        <p:spPr>
          <a:xfrm>
            <a:off x="1642491" y="44674"/>
            <a:ext cx="1601401" cy="13698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3" name="Google Shape;61;p3"/>
          <p:cNvSpPr/>
          <p:nvPr/>
        </p:nvSpPr>
        <p:spPr>
          <a:xfrm>
            <a:off x="4604991" y="3773725"/>
            <a:ext cx="2236801" cy="13413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4" name="Google Shape;62;p3"/>
          <p:cNvSpPr/>
          <p:nvPr/>
        </p:nvSpPr>
        <p:spPr>
          <a:xfrm>
            <a:off x="6885065" y="3773725"/>
            <a:ext cx="2234701" cy="13413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5" name="Google Shape;63;p3"/>
          <p:cNvSpPr/>
          <p:nvPr/>
        </p:nvSpPr>
        <p:spPr>
          <a:xfrm>
            <a:off x="7546240" y="45875"/>
            <a:ext cx="1573501" cy="3676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6" name="Google Shape;64;p3"/>
          <p:cNvSpPr/>
          <p:nvPr/>
        </p:nvSpPr>
        <p:spPr>
          <a:xfrm>
            <a:off x="5901466" y="1460425"/>
            <a:ext cx="1601401" cy="22623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7" name="Google Shape;65;p3"/>
          <p:cNvSpPr/>
          <p:nvPr/>
        </p:nvSpPr>
        <p:spPr>
          <a:xfrm>
            <a:off x="5901466" y="44574"/>
            <a:ext cx="1601401" cy="13698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8" name="Google Shape;66;p3"/>
          <p:cNvSpPr/>
          <p:nvPr/>
        </p:nvSpPr>
        <p:spPr>
          <a:xfrm>
            <a:off x="3287266" y="2632637"/>
            <a:ext cx="2565301" cy="10899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9" name="Google Shape;67;p3"/>
          <p:cNvSpPr txBox="1"/>
          <p:nvPr/>
        </p:nvSpPr>
        <p:spPr>
          <a:xfrm>
            <a:off x="1966046" y="-2132"/>
            <a:ext cx="1400101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</a:lstStyle>
          <a:p>
            <a:pPr/>
            <a:r>
              <a:t>Partners clave</a:t>
            </a:r>
          </a:p>
        </p:txBody>
      </p:sp>
      <p:sp>
        <p:nvSpPr>
          <p:cNvPr id="160" name="Google Shape;68;p3"/>
          <p:cNvSpPr txBox="1"/>
          <p:nvPr/>
        </p:nvSpPr>
        <p:spPr>
          <a:xfrm>
            <a:off x="245143" y="-110082"/>
            <a:ext cx="1530001" cy="61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</a:lstStyle>
          <a:p>
            <a:pPr/>
            <a:r>
              <a:t>Actividades clave</a:t>
            </a:r>
          </a:p>
        </p:txBody>
      </p:sp>
      <p:sp>
        <p:nvSpPr>
          <p:cNvPr id="161" name="Google Shape;69;p3"/>
          <p:cNvSpPr txBox="1"/>
          <p:nvPr/>
        </p:nvSpPr>
        <p:spPr>
          <a:xfrm>
            <a:off x="1869816" y="1433237"/>
            <a:ext cx="1400101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</a:lstStyle>
          <a:p>
            <a:pPr/>
            <a:r>
              <a:t>Recursos clave</a:t>
            </a:r>
          </a:p>
        </p:txBody>
      </p:sp>
      <p:sp>
        <p:nvSpPr>
          <p:cNvPr id="162" name="Google Shape;70;p3"/>
          <p:cNvSpPr txBox="1"/>
          <p:nvPr/>
        </p:nvSpPr>
        <p:spPr>
          <a:xfrm>
            <a:off x="3827812" y="-115119"/>
            <a:ext cx="1573501" cy="61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</a:lstStyle>
          <a:p>
            <a:pPr/>
            <a:r>
              <a:t>Propuesta de valor</a:t>
            </a:r>
          </a:p>
        </p:txBody>
      </p:sp>
      <p:sp>
        <p:nvSpPr>
          <p:cNvPr id="163" name="Google Shape;71;p3"/>
          <p:cNvSpPr txBox="1"/>
          <p:nvPr/>
        </p:nvSpPr>
        <p:spPr>
          <a:xfrm>
            <a:off x="6148115" y="-10445"/>
            <a:ext cx="1573501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</a:lstStyle>
          <a:p>
            <a:pPr/>
            <a:r>
              <a:t>Relación clientes</a:t>
            </a:r>
          </a:p>
        </p:txBody>
      </p:sp>
      <p:sp>
        <p:nvSpPr>
          <p:cNvPr id="164" name="Google Shape;72;p3"/>
          <p:cNvSpPr txBox="1"/>
          <p:nvPr/>
        </p:nvSpPr>
        <p:spPr>
          <a:xfrm>
            <a:off x="6397942" y="1433237"/>
            <a:ext cx="1285801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</a:lstStyle>
          <a:p>
            <a:pPr/>
            <a:r>
              <a:t>Canales</a:t>
            </a:r>
          </a:p>
        </p:txBody>
      </p:sp>
      <p:sp>
        <p:nvSpPr>
          <p:cNvPr id="165" name="Google Shape;73;p3"/>
          <p:cNvSpPr txBox="1"/>
          <p:nvPr/>
        </p:nvSpPr>
        <p:spPr>
          <a:xfrm>
            <a:off x="7778408" y="-10763"/>
            <a:ext cx="1285801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</a:lstStyle>
          <a:p>
            <a:pPr/>
            <a:r>
              <a:t>Segmentos</a:t>
            </a:r>
          </a:p>
        </p:txBody>
      </p:sp>
      <p:sp>
        <p:nvSpPr>
          <p:cNvPr id="166" name="Google Shape;74;p3"/>
          <p:cNvSpPr txBox="1"/>
          <p:nvPr/>
        </p:nvSpPr>
        <p:spPr>
          <a:xfrm>
            <a:off x="231715" y="3748661"/>
            <a:ext cx="1285801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</a:lstStyle>
          <a:p>
            <a:pPr/>
            <a:r>
              <a:t>Costes</a:t>
            </a:r>
          </a:p>
        </p:txBody>
      </p:sp>
      <p:grpSp>
        <p:nvGrpSpPr>
          <p:cNvPr id="169" name="Google Shape;75;p3"/>
          <p:cNvGrpSpPr/>
          <p:nvPr/>
        </p:nvGrpSpPr>
        <p:grpSpPr>
          <a:xfrm>
            <a:off x="1796384" y="105001"/>
            <a:ext cx="202132" cy="188400"/>
            <a:chOff x="0" y="0"/>
            <a:chExt cx="202131" cy="188398"/>
          </a:xfrm>
        </p:grpSpPr>
        <p:sp>
          <p:nvSpPr>
            <p:cNvPr id="167" name="Google Shape;76;p3"/>
            <p:cNvSpPr/>
            <p:nvPr/>
          </p:nvSpPr>
          <p:spPr>
            <a:xfrm>
              <a:off x="71551" y="0"/>
              <a:ext cx="59001" cy="54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0"/>
                  </a:moveTo>
                  <a:cubicBezTo>
                    <a:pt x="5002" y="0"/>
                    <a:pt x="0" y="4844"/>
                    <a:pt x="0" y="10906"/>
                  </a:cubicBezTo>
                  <a:cubicBezTo>
                    <a:pt x="0" y="16756"/>
                    <a:pt x="5002" y="21600"/>
                    <a:pt x="10797" y="21600"/>
                  </a:cubicBezTo>
                  <a:cubicBezTo>
                    <a:pt x="16795" y="21600"/>
                    <a:pt x="21600" y="16756"/>
                    <a:pt x="21600" y="10906"/>
                  </a:cubicBezTo>
                  <a:cubicBezTo>
                    <a:pt x="21600" y="4844"/>
                    <a:pt x="16795" y="0"/>
                    <a:pt x="10797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" name="Google Shape;77;p3"/>
            <p:cNvSpPr/>
            <p:nvPr/>
          </p:nvSpPr>
          <p:spPr>
            <a:xfrm>
              <a:off x="0" y="22476"/>
              <a:ext cx="202132" cy="165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600" fill="norm" stroke="1" extrusionOk="0">
                  <a:moveTo>
                    <a:pt x="3785" y="0"/>
                  </a:moveTo>
                  <a:cubicBezTo>
                    <a:pt x="2445" y="0"/>
                    <a:pt x="1281" y="1262"/>
                    <a:pt x="1281" y="2856"/>
                  </a:cubicBezTo>
                  <a:cubicBezTo>
                    <a:pt x="1281" y="3654"/>
                    <a:pt x="1573" y="4386"/>
                    <a:pt x="1979" y="4850"/>
                  </a:cubicBezTo>
                  <a:cubicBezTo>
                    <a:pt x="815" y="5582"/>
                    <a:pt x="0" y="7044"/>
                    <a:pt x="0" y="8639"/>
                  </a:cubicBezTo>
                  <a:lnTo>
                    <a:pt x="0" y="12162"/>
                  </a:lnTo>
                  <a:cubicBezTo>
                    <a:pt x="0" y="13092"/>
                    <a:pt x="523" y="13957"/>
                    <a:pt x="1281" y="14288"/>
                  </a:cubicBezTo>
                  <a:lnTo>
                    <a:pt x="1281" y="18009"/>
                  </a:lnTo>
                  <a:cubicBezTo>
                    <a:pt x="1281" y="19140"/>
                    <a:pt x="2155" y="20136"/>
                    <a:pt x="3144" y="20136"/>
                  </a:cubicBezTo>
                  <a:lnTo>
                    <a:pt x="4367" y="20136"/>
                  </a:lnTo>
                  <a:cubicBezTo>
                    <a:pt x="5415" y="20136"/>
                    <a:pt x="6287" y="19140"/>
                    <a:pt x="6287" y="18009"/>
                  </a:cubicBezTo>
                  <a:lnTo>
                    <a:pt x="6287" y="14288"/>
                  </a:lnTo>
                  <a:cubicBezTo>
                    <a:pt x="6520" y="14155"/>
                    <a:pt x="6695" y="14022"/>
                    <a:pt x="6928" y="13757"/>
                  </a:cubicBezTo>
                  <a:cubicBezTo>
                    <a:pt x="7161" y="13889"/>
                    <a:pt x="7278" y="14090"/>
                    <a:pt x="7570" y="14288"/>
                  </a:cubicBezTo>
                  <a:lnTo>
                    <a:pt x="7570" y="19406"/>
                  </a:lnTo>
                  <a:cubicBezTo>
                    <a:pt x="7570" y="20535"/>
                    <a:pt x="8442" y="21600"/>
                    <a:pt x="9490" y="21600"/>
                  </a:cubicBezTo>
                  <a:lnTo>
                    <a:pt x="12051" y="21600"/>
                  </a:lnTo>
                  <a:cubicBezTo>
                    <a:pt x="13042" y="21600"/>
                    <a:pt x="13973" y="20602"/>
                    <a:pt x="13973" y="19406"/>
                  </a:cubicBezTo>
                  <a:lnTo>
                    <a:pt x="13973" y="14288"/>
                  </a:lnTo>
                  <a:cubicBezTo>
                    <a:pt x="14206" y="14155"/>
                    <a:pt x="14439" y="14022"/>
                    <a:pt x="14672" y="13757"/>
                  </a:cubicBezTo>
                  <a:cubicBezTo>
                    <a:pt x="14847" y="13889"/>
                    <a:pt x="15021" y="14090"/>
                    <a:pt x="15313" y="14288"/>
                  </a:cubicBezTo>
                  <a:lnTo>
                    <a:pt x="15313" y="18009"/>
                  </a:lnTo>
                  <a:cubicBezTo>
                    <a:pt x="15313" y="19140"/>
                    <a:pt x="16185" y="20136"/>
                    <a:pt x="17176" y="20136"/>
                  </a:cubicBezTo>
                  <a:lnTo>
                    <a:pt x="18456" y="20136"/>
                  </a:lnTo>
                  <a:cubicBezTo>
                    <a:pt x="19447" y="20136"/>
                    <a:pt x="20319" y="19140"/>
                    <a:pt x="20319" y="18009"/>
                  </a:cubicBezTo>
                  <a:lnTo>
                    <a:pt x="20319" y="14288"/>
                  </a:lnTo>
                  <a:cubicBezTo>
                    <a:pt x="21077" y="13957"/>
                    <a:pt x="21543" y="13157"/>
                    <a:pt x="21543" y="12162"/>
                  </a:cubicBezTo>
                  <a:lnTo>
                    <a:pt x="21543" y="8639"/>
                  </a:lnTo>
                  <a:cubicBezTo>
                    <a:pt x="21600" y="7044"/>
                    <a:pt x="20844" y="5647"/>
                    <a:pt x="19680" y="4850"/>
                  </a:cubicBezTo>
                  <a:cubicBezTo>
                    <a:pt x="20086" y="4386"/>
                    <a:pt x="20378" y="3654"/>
                    <a:pt x="20378" y="2856"/>
                  </a:cubicBezTo>
                  <a:cubicBezTo>
                    <a:pt x="20378" y="1262"/>
                    <a:pt x="19214" y="0"/>
                    <a:pt x="17815" y="0"/>
                  </a:cubicBezTo>
                  <a:cubicBezTo>
                    <a:pt x="16477" y="0"/>
                    <a:pt x="15313" y="1262"/>
                    <a:pt x="15313" y="2856"/>
                  </a:cubicBezTo>
                  <a:cubicBezTo>
                    <a:pt x="15313" y="3654"/>
                    <a:pt x="15603" y="4386"/>
                    <a:pt x="16011" y="4850"/>
                  </a:cubicBezTo>
                  <a:cubicBezTo>
                    <a:pt x="15603" y="5116"/>
                    <a:pt x="15197" y="5449"/>
                    <a:pt x="14905" y="5848"/>
                  </a:cubicBezTo>
                  <a:cubicBezTo>
                    <a:pt x="14731" y="5316"/>
                    <a:pt x="14322" y="4717"/>
                    <a:pt x="13973" y="4253"/>
                  </a:cubicBezTo>
                  <a:cubicBezTo>
                    <a:pt x="13334" y="5050"/>
                    <a:pt x="12460" y="5449"/>
                    <a:pt x="11528" y="5582"/>
                  </a:cubicBezTo>
                  <a:lnTo>
                    <a:pt x="11528" y="9238"/>
                  </a:lnTo>
                  <a:cubicBezTo>
                    <a:pt x="11528" y="9710"/>
                    <a:pt x="11166" y="9959"/>
                    <a:pt x="10811" y="9959"/>
                  </a:cubicBezTo>
                  <a:cubicBezTo>
                    <a:pt x="10467" y="9959"/>
                    <a:pt x="10131" y="9727"/>
                    <a:pt x="10131" y="9238"/>
                  </a:cubicBezTo>
                  <a:lnTo>
                    <a:pt x="10131" y="5582"/>
                  </a:lnTo>
                  <a:cubicBezTo>
                    <a:pt x="9200" y="5449"/>
                    <a:pt x="8325" y="4917"/>
                    <a:pt x="7686" y="4253"/>
                  </a:cubicBezTo>
                  <a:cubicBezTo>
                    <a:pt x="7220" y="4717"/>
                    <a:pt x="6928" y="5316"/>
                    <a:pt x="6695" y="5848"/>
                  </a:cubicBezTo>
                  <a:cubicBezTo>
                    <a:pt x="6403" y="5449"/>
                    <a:pt x="6054" y="5116"/>
                    <a:pt x="5648" y="4850"/>
                  </a:cubicBezTo>
                  <a:cubicBezTo>
                    <a:pt x="6054" y="4386"/>
                    <a:pt x="6346" y="3654"/>
                    <a:pt x="6346" y="2856"/>
                  </a:cubicBezTo>
                  <a:cubicBezTo>
                    <a:pt x="6346" y="1262"/>
                    <a:pt x="5182" y="0"/>
                    <a:pt x="3785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3" name="Google Shape;78;p3"/>
          <p:cNvGrpSpPr/>
          <p:nvPr/>
        </p:nvGrpSpPr>
        <p:grpSpPr>
          <a:xfrm>
            <a:off x="85468" y="99275"/>
            <a:ext cx="202688" cy="202671"/>
            <a:chOff x="0" y="17"/>
            <a:chExt cx="202686" cy="202670"/>
          </a:xfrm>
        </p:grpSpPr>
        <p:sp>
          <p:nvSpPr>
            <p:cNvPr id="170" name="Google Shape;79;p3"/>
            <p:cNvSpPr/>
            <p:nvPr/>
          </p:nvSpPr>
          <p:spPr>
            <a:xfrm>
              <a:off x="66117" y="131662"/>
              <a:ext cx="23479" cy="22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45" y="0"/>
                  </a:moveTo>
                  <a:cubicBezTo>
                    <a:pt x="4515" y="0"/>
                    <a:pt x="0" y="5139"/>
                    <a:pt x="0" y="10800"/>
                  </a:cubicBezTo>
                  <a:cubicBezTo>
                    <a:pt x="0" y="17489"/>
                    <a:pt x="5025" y="21600"/>
                    <a:pt x="10545" y="21600"/>
                  </a:cubicBezTo>
                  <a:cubicBezTo>
                    <a:pt x="17085" y="21600"/>
                    <a:pt x="21600" y="16461"/>
                    <a:pt x="21600" y="10800"/>
                  </a:cubicBezTo>
                  <a:cubicBezTo>
                    <a:pt x="21600" y="4633"/>
                    <a:pt x="16575" y="0"/>
                    <a:pt x="10545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1" name="Google Shape;80;p3"/>
            <p:cNvSpPr/>
            <p:nvPr/>
          </p:nvSpPr>
          <p:spPr>
            <a:xfrm>
              <a:off x="-1" y="17"/>
              <a:ext cx="202688" cy="20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835" y="5106"/>
                  </a:moveTo>
                  <a:cubicBezTo>
                    <a:pt x="7314" y="5106"/>
                    <a:pt x="7724" y="5723"/>
                    <a:pt x="7279" y="6171"/>
                  </a:cubicBezTo>
                  <a:lnTo>
                    <a:pt x="6462" y="6986"/>
                  </a:lnTo>
                  <a:lnTo>
                    <a:pt x="7279" y="7743"/>
                  </a:lnTo>
                  <a:cubicBezTo>
                    <a:pt x="7724" y="8191"/>
                    <a:pt x="7314" y="8808"/>
                    <a:pt x="6835" y="8808"/>
                  </a:cubicBezTo>
                  <a:cubicBezTo>
                    <a:pt x="6691" y="8808"/>
                    <a:pt x="6540" y="8752"/>
                    <a:pt x="6405" y="8617"/>
                  </a:cubicBezTo>
                  <a:lnTo>
                    <a:pt x="5590" y="7801"/>
                  </a:lnTo>
                  <a:lnTo>
                    <a:pt x="4775" y="8617"/>
                  </a:lnTo>
                  <a:cubicBezTo>
                    <a:pt x="4647" y="8787"/>
                    <a:pt x="4494" y="8858"/>
                    <a:pt x="4346" y="8858"/>
                  </a:cubicBezTo>
                  <a:cubicBezTo>
                    <a:pt x="3886" y="8858"/>
                    <a:pt x="3461" y="8183"/>
                    <a:pt x="3901" y="7743"/>
                  </a:cubicBezTo>
                  <a:lnTo>
                    <a:pt x="4716" y="6986"/>
                  </a:lnTo>
                  <a:lnTo>
                    <a:pt x="3901" y="6171"/>
                  </a:lnTo>
                  <a:cubicBezTo>
                    <a:pt x="3454" y="5723"/>
                    <a:pt x="3866" y="5106"/>
                    <a:pt x="4344" y="5106"/>
                  </a:cubicBezTo>
                  <a:cubicBezTo>
                    <a:pt x="4489" y="5106"/>
                    <a:pt x="4640" y="5163"/>
                    <a:pt x="4775" y="5298"/>
                  </a:cubicBezTo>
                  <a:lnTo>
                    <a:pt x="5590" y="6113"/>
                  </a:lnTo>
                  <a:lnTo>
                    <a:pt x="6405" y="5298"/>
                  </a:lnTo>
                  <a:cubicBezTo>
                    <a:pt x="6540" y="5163"/>
                    <a:pt x="6691" y="5106"/>
                    <a:pt x="6835" y="5106"/>
                  </a:cubicBezTo>
                  <a:close/>
                  <a:moveTo>
                    <a:pt x="15860" y="12790"/>
                  </a:moveTo>
                  <a:cubicBezTo>
                    <a:pt x="16337" y="12790"/>
                    <a:pt x="16749" y="13409"/>
                    <a:pt x="16302" y="13857"/>
                  </a:cubicBezTo>
                  <a:lnTo>
                    <a:pt x="15487" y="14672"/>
                  </a:lnTo>
                  <a:lnTo>
                    <a:pt x="16302" y="15487"/>
                  </a:lnTo>
                  <a:cubicBezTo>
                    <a:pt x="16749" y="15934"/>
                    <a:pt x="16337" y="16553"/>
                    <a:pt x="15860" y="16553"/>
                  </a:cubicBezTo>
                  <a:cubicBezTo>
                    <a:pt x="15714" y="16553"/>
                    <a:pt x="15563" y="16496"/>
                    <a:pt x="15428" y="16361"/>
                  </a:cubicBezTo>
                  <a:lnTo>
                    <a:pt x="14613" y="15546"/>
                  </a:lnTo>
                  <a:lnTo>
                    <a:pt x="13798" y="16361"/>
                  </a:lnTo>
                  <a:cubicBezTo>
                    <a:pt x="13663" y="16496"/>
                    <a:pt x="13512" y="16553"/>
                    <a:pt x="13368" y="16553"/>
                  </a:cubicBezTo>
                  <a:cubicBezTo>
                    <a:pt x="12889" y="16553"/>
                    <a:pt x="12479" y="15934"/>
                    <a:pt x="12926" y="15487"/>
                  </a:cubicBezTo>
                  <a:lnTo>
                    <a:pt x="13741" y="14672"/>
                  </a:lnTo>
                  <a:lnTo>
                    <a:pt x="12926" y="13857"/>
                  </a:lnTo>
                  <a:cubicBezTo>
                    <a:pt x="12479" y="13409"/>
                    <a:pt x="12889" y="12790"/>
                    <a:pt x="13368" y="12790"/>
                  </a:cubicBezTo>
                  <a:cubicBezTo>
                    <a:pt x="13512" y="12790"/>
                    <a:pt x="13663" y="12848"/>
                    <a:pt x="13798" y="12983"/>
                  </a:cubicBezTo>
                  <a:lnTo>
                    <a:pt x="14613" y="13798"/>
                  </a:lnTo>
                  <a:lnTo>
                    <a:pt x="15428" y="12983"/>
                  </a:lnTo>
                  <a:cubicBezTo>
                    <a:pt x="15563" y="12848"/>
                    <a:pt x="15714" y="12790"/>
                    <a:pt x="15860" y="12790"/>
                  </a:cubicBezTo>
                  <a:close/>
                  <a:moveTo>
                    <a:pt x="14589" y="5047"/>
                  </a:moveTo>
                  <a:cubicBezTo>
                    <a:pt x="14735" y="5047"/>
                    <a:pt x="14885" y="5104"/>
                    <a:pt x="15022" y="5239"/>
                  </a:cubicBezTo>
                  <a:lnTo>
                    <a:pt x="16243" y="6463"/>
                  </a:lnTo>
                  <a:cubicBezTo>
                    <a:pt x="16476" y="6695"/>
                    <a:pt x="16476" y="7102"/>
                    <a:pt x="16243" y="7335"/>
                  </a:cubicBezTo>
                  <a:lnTo>
                    <a:pt x="15022" y="8558"/>
                  </a:lnTo>
                  <a:cubicBezTo>
                    <a:pt x="14885" y="8693"/>
                    <a:pt x="14735" y="8751"/>
                    <a:pt x="14589" y="8751"/>
                  </a:cubicBezTo>
                  <a:cubicBezTo>
                    <a:pt x="14112" y="8751"/>
                    <a:pt x="13700" y="8131"/>
                    <a:pt x="14147" y="7684"/>
                  </a:cubicBezTo>
                  <a:lnTo>
                    <a:pt x="14264" y="7568"/>
                  </a:lnTo>
                  <a:cubicBezTo>
                    <a:pt x="11411" y="7684"/>
                    <a:pt x="9199" y="9955"/>
                    <a:pt x="8966" y="12809"/>
                  </a:cubicBezTo>
                  <a:cubicBezTo>
                    <a:pt x="10073" y="13099"/>
                    <a:pt x="10771" y="14030"/>
                    <a:pt x="10771" y="15197"/>
                  </a:cubicBezTo>
                  <a:cubicBezTo>
                    <a:pt x="10771" y="16651"/>
                    <a:pt x="9664" y="17815"/>
                    <a:pt x="8267" y="17815"/>
                  </a:cubicBezTo>
                  <a:cubicBezTo>
                    <a:pt x="6930" y="17815"/>
                    <a:pt x="5764" y="16651"/>
                    <a:pt x="5764" y="15254"/>
                  </a:cubicBezTo>
                  <a:cubicBezTo>
                    <a:pt x="5764" y="14090"/>
                    <a:pt x="6521" y="13099"/>
                    <a:pt x="7628" y="12809"/>
                  </a:cubicBezTo>
                  <a:cubicBezTo>
                    <a:pt x="7918" y="9316"/>
                    <a:pt x="10771" y="6463"/>
                    <a:pt x="14323" y="6287"/>
                  </a:cubicBezTo>
                  <a:lnTo>
                    <a:pt x="14147" y="6113"/>
                  </a:lnTo>
                  <a:cubicBezTo>
                    <a:pt x="13700" y="5666"/>
                    <a:pt x="14112" y="5047"/>
                    <a:pt x="14589" y="5047"/>
                  </a:cubicBezTo>
                  <a:close/>
                  <a:moveTo>
                    <a:pt x="10771" y="0"/>
                  </a:moveTo>
                  <a:cubicBezTo>
                    <a:pt x="4891" y="0"/>
                    <a:pt x="0" y="4774"/>
                    <a:pt x="0" y="10770"/>
                  </a:cubicBezTo>
                  <a:cubicBezTo>
                    <a:pt x="0" y="16651"/>
                    <a:pt x="4832" y="21600"/>
                    <a:pt x="10771" y="21600"/>
                  </a:cubicBezTo>
                  <a:cubicBezTo>
                    <a:pt x="16651" y="21600"/>
                    <a:pt x="21600" y="16710"/>
                    <a:pt x="21600" y="10770"/>
                  </a:cubicBezTo>
                  <a:cubicBezTo>
                    <a:pt x="21541" y="9898"/>
                    <a:pt x="21367" y="9024"/>
                    <a:pt x="21251" y="8209"/>
                  </a:cubicBezTo>
                  <a:cubicBezTo>
                    <a:pt x="20785" y="9024"/>
                    <a:pt x="20027" y="9490"/>
                    <a:pt x="19039" y="9490"/>
                  </a:cubicBezTo>
                  <a:cubicBezTo>
                    <a:pt x="17699" y="9490"/>
                    <a:pt x="16535" y="8325"/>
                    <a:pt x="16535" y="6986"/>
                  </a:cubicBezTo>
                  <a:cubicBezTo>
                    <a:pt x="16535" y="5589"/>
                    <a:pt x="17699" y="4424"/>
                    <a:pt x="19039" y="4424"/>
                  </a:cubicBezTo>
                  <a:cubicBezTo>
                    <a:pt x="19213" y="4424"/>
                    <a:pt x="19445" y="4424"/>
                    <a:pt x="19562" y="4483"/>
                  </a:cubicBezTo>
                  <a:cubicBezTo>
                    <a:pt x="17524" y="1630"/>
                    <a:pt x="14264" y="0"/>
                    <a:pt x="10771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2" name="Google Shape;81;p3"/>
            <p:cNvSpPr/>
            <p:nvPr/>
          </p:nvSpPr>
          <p:spPr>
            <a:xfrm>
              <a:off x="166619" y="53546"/>
              <a:ext cx="23497" cy="23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53" y="0"/>
                  </a:moveTo>
                  <a:cubicBezTo>
                    <a:pt x="5021" y="0"/>
                    <a:pt x="0" y="4527"/>
                    <a:pt x="0" y="11047"/>
                  </a:cubicBezTo>
                  <a:cubicBezTo>
                    <a:pt x="0" y="17073"/>
                    <a:pt x="5021" y="21600"/>
                    <a:pt x="10553" y="21600"/>
                  </a:cubicBezTo>
                  <a:cubicBezTo>
                    <a:pt x="17089" y="21600"/>
                    <a:pt x="21600" y="16579"/>
                    <a:pt x="21600" y="11047"/>
                  </a:cubicBezTo>
                  <a:cubicBezTo>
                    <a:pt x="21600" y="5021"/>
                    <a:pt x="16579" y="0"/>
                    <a:pt x="10553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9" name="Google Shape;82;p3"/>
          <p:cNvGrpSpPr/>
          <p:nvPr/>
        </p:nvGrpSpPr>
        <p:grpSpPr>
          <a:xfrm>
            <a:off x="1731971" y="1531032"/>
            <a:ext cx="202688" cy="203163"/>
            <a:chOff x="0" y="0"/>
            <a:chExt cx="202686" cy="203162"/>
          </a:xfrm>
        </p:grpSpPr>
        <p:sp>
          <p:nvSpPr>
            <p:cNvPr id="174" name="Google Shape;83;p3"/>
            <p:cNvSpPr/>
            <p:nvPr/>
          </p:nvSpPr>
          <p:spPr>
            <a:xfrm>
              <a:off x="1095" y="-1"/>
              <a:ext cx="152365" cy="46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8" y="0"/>
                  </a:moveTo>
                  <a:cubicBezTo>
                    <a:pt x="5943" y="0"/>
                    <a:pt x="1051" y="3632"/>
                    <a:pt x="0" y="10897"/>
                  </a:cubicBezTo>
                  <a:cubicBezTo>
                    <a:pt x="1051" y="18032"/>
                    <a:pt x="5943" y="21600"/>
                    <a:pt x="10828" y="21600"/>
                  </a:cubicBezTo>
                  <a:cubicBezTo>
                    <a:pt x="15714" y="21600"/>
                    <a:pt x="20589" y="18032"/>
                    <a:pt x="21600" y="10897"/>
                  </a:cubicBezTo>
                  <a:cubicBezTo>
                    <a:pt x="20589" y="3632"/>
                    <a:pt x="15714" y="0"/>
                    <a:pt x="10828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5" name="Google Shape;84;p3"/>
            <p:cNvSpPr/>
            <p:nvPr/>
          </p:nvSpPr>
          <p:spPr>
            <a:xfrm>
              <a:off x="0" y="40959"/>
              <a:ext cx="154555" cy="54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9820"/>
                  </a:lnTo>
                  <a:cubicBezTo>
                    <a:pt x="0" y="17459"/>
                    <a:pt x="4979" y="21385"/>
                    <a:pt x="10033" y="21600"/>
                  </a:cubicBezTo>
                  <a:cubicBezTo>
                    <a:pt x="11949" y="13096"/>
                    <a:pt x="15318" y="7639"/>
                    <a:pt x="19149" y="7639"/>
                  </a:cubicBezTo>
                  <a:cubicBezTo>
                    <a:pt x="19991" y="7639"/>
                    <a:pt x="20834" y="7860"/>
                    <a:pt x="21600" y="8511"/>
                  </a:cubicBezTo>
                  <a:lnTo>
                    <a:pt x="21600" y="0"/>
                  </a:lnTo>
                  <a:cubicBezTo>
                    <a:pt x="19225" y="5457"/>
                    <a:pt x="14859" y="7424"/>
                    <a:pt x="10801" y="7424"/>
                  </a:cubicBezTo>
                  <a:cubicBezTo>
                    <a:pt x="6817" y="7424"/>
                    <a:pt x="2375" y="5242"/>
                    <a:pt x="0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6" name="Google Shape;85;p3"/>
            <p:cNvSpPr/>
            <p:nvPr/>
          </p:nvSpPr>
          <p:spPr>
            <a:xfrm>
              <a:off x="71145" y="71657"/>
              <a:ext cx="131542" cy="131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713" y="7802"/>
                  </a:moveTo>
                  <a:cubicBezTo>
                    <a:pt x="16419" y="7802"/>
                    <a:pt x="17161" y="8759"/>
                    <a:pt x="16470" y="9450"/>
                  </a:cubicBezTo>
                  <a:lnTo>
                    <a:pt x="10620" y="15298"/>
                  </a:lnTo>
                  <a:cubicBezTo>
                    <a:pt x="10440" y="15481"/>
                    <a:pt x="10192" y="15569"/>
                    <a:pt x="9946" y="15569"/>
                  </a:cubicBezTo>
                  <a:cubicBezTo>
                    <a:pt x="9697" y="15569"/>
                    <a:pt x="9449" y="15481"/>
                    <a:pt x="9269" y="15298"/>
                  </a:cubicBezTo>
                  <a:lnTo>
                    <a:pt x="5310" y="11430"/>
                  </a:lnTo>
                  <a:cubicBezTo>
                    <a:pt x="4619" y="10739"/>
                    <a:pt x="5256" y="9782"/>
                    <a:pt x="5996" y="9782"/>
                  </a:cubicBezTo>
                  <a:cubicBezTo>
                    <a:pt x="6218" y="9782"/>
                    <a:pt x="6453" y="9870"/>
                    <a:pt x="6661" y="10079"/>
                  </a:cubicBezTo>
                  <a:lnTo>
                    <a:pt x="9900" y="13318"/>
                  </a:lnTo>
                  <a:lnTo>
                    <a:pt x="15119" y="8099"/>
                  </a:lnTo>
                  <a:cubicBezTo>
                    <a:pt x="15287" y="7890"/>
                    <a:pt x="15499" y="7802"/>
                    <a:pt x="15713" y="7802"/>
                  </a:cubicBezTo>
                  <a:close/>
                  <a:moveTo>
                    <a:pt x="10800" y="0"/>
                  </a:moveTo>
                  <a:cubicBezTo>
                    <a:pt x="4862" y="0"/>
                    <a:pt x="0" y="4859"/>
                    <a:pt x="0" y="10799"/>
                  </a:cubicBezTo>
                  <a:cubicBezTo>
                    <a:pt x="0" y="16829"/>
                    <a:pt x="4862" y="21600"/>
                    <a:pt x="10800" y="21600"/>
                  </a:cubicBezTo>
                  <a:cubicBezTo>
                    <a:pt x="16738" y="21600"/>
                    <a:pt x="21600" y="16829"/>
                    <a:pt x="21600" y="10799"/>
                  </a:cubicBezTo>
                  <a:cubicBezTo>
                    <a:pt x="21600" y="4859"/>
                    <a:pt x="16738" y="0"/>
                    <a:pt x="10800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7" name="Google Shape;86;p3"/>
            <p:cNvSpPr/>
            <p:nvPr/>
          </p:nvSpPr>
          <p:spPr>
            <a:xfrm>
              <a:off x="0" y="89188"/>
              <a:ext cx="65771" cy="53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023"/>
                  </a:lnTo>
                  <a:cubicBezTo>
                    <a:pt x="0" y="16702"/>
                    <a:pt x="9180" y="20483"/>
                    <a:pt x="19618" y="21600"/>
                  </a:cubicBezTo>
                  <a:cubicBezTo>
                    <a:pt x="19258" y="16702"/>
                    <a:pt x="19978" y="11804"/>
                    <a:pt x="21600" y="7344"/>
                  </a:cubicBezTo>
                  <a:cubicBezTo>
                    <a:pt x="13322" y="6898"/>
                    <a:pt x="4679" y="4672"/>
                    <a:pt x="0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8" name="Google Shape;87;p3"/>
            <p:cNvSpPr/>
            <p:nvPr/>
          </p:nvSpPr>
          <p:spPr>
            <a:xfrm>
              <a:off x="0" y="136305"/>
              <a:ext cx="94264" cy="66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1962"/>
                  </a:lnTo>
                  <a:cubicBezTo>
                    <a:pt x="0" y="18569"/>
                    <a:pt x="8917" y="21600"/>
                    <a:pt x="17710" y="21600"/>
                  </a:cubicBezTo>
                  <a:cubicBezTo>
                    <a:pt x="19089" y="21600"/>
                    <a:pt x="20344" y="21600"/>
                    <a:pt x="21600" y="21424"/>
                  </a:cubicBezTo>
                  <a:cubicBezTo>
                    <a:pt x="17833" y="17855"/>
                    <a:pt x="15071" y="12500"/>
                    <a:pt x="14067" y="6069"/>
                  </a:cubicBezTo>
                  <a:cubicBezTo>
                    <a:pt x="8666" y="5536"/>
                    <a:pt x="3141" y="3751"/>
                    <a:pt x="0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3" name="Google Shape;88;p3"/>
          <p:cNvGrpSpPr/>
          <p:nvPr/>
        </p:nvGrpSpPr>
        <p:grpSpPr>
          <a:xfrm>
            <a:off x="4700142" y="3859141"/>
            <a:ext cx="202646" cy="201026"/>
            <a:chOff x="17" y="0"/>
            <a:chExt cx="202645" cy="201024"/>
          </a:xfrm>
        </p:grpSpPr>
        <p:sp>
          <p:nvSpPr>
            <p:cNvPr id="180" name="Google Shape;89;p3"/>
            <p:cNvSpPr/>
            <p:nvPr/>
          </p:nvSpPr>
          <p:spPr>
            <a:xfrm>
              <a:off x="87447" y="35869"/>
              <a:ext cx="23404" cy="22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10350" y="0"/>
                  </a:moveTo>
                  <a:cubicBezTo>
                    <a:pt x="4942" y="0"/>
                    <a:pt x="33" y="5143"/>
                    <a:pt x="33" y="10792"/>
                  </a:cubicBezTo>
                  <a:cubicBezTo>
                    <a:pt x="-450" y="16963"/>
                    <a:pt x="4459" y="21600"/>
                    <a:pt x="10350" y="21600"/>
                  </a:cubicBezTo>
                  <a:cubicBezTo>
                    <a:pt x="16724" y="21600"/>
                    <a:pt x="21150" y="16457"/>
                    <a:pt x="21150" y="10792"/>
                  </a:cubicBezTo>
                  <a:cubicBezTo>
                    <a:pt x="21150" y="4620"/>
                    <a:pt x="16241" y="0"/>
                    <a:pt x="10350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1" name="Google Shape;90;p3"/>
            <p:cNvSpPr/>
            <p:nvPr/>
          </p:nvSpPr>
          <p:spPr>
            <a:xfrm>
              <a:off x="75532" y="70635"/>
              <a:ext cx="47270" cy="23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943" y="0"/>
                  </a:moveTo>
                  <a:cubicBezTo>
                    <a:pt x="3727" y="0"/>
                    <a:pt x="0" y="7371"/>
                    <a:pt x="0" y="15709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5709"/>
                  </a:lnTo>
                  <a:cubicBezTo>
                    <a:pt x="21600" y="7371"/>
                    <a:pt x="17873" y="0"/>
                    <a:pt x="13160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" name="Google Shape;91;p3"/>
            <p:cNvSpPr/>
            <p:nvPr/>
          </p:nvSpPr>
          <p:spPr>
            <a:xfrm>
              <a:off x="17" y="-1"/>
              <a:ext cx="202646" cy="20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81" y="2453"/>
                  </a:moveTo>
                  <a:cubicBezTo>
                    <a:pt x="11871" y="2453"/>
                    <a:pt x="13029" y="3621"/>
                    <a:pt x="13029" y="5022"/>
                  </a:cubicBezTo>
                  <a:cubicBezTo>
                    <a:pt x="13029" y="5605"/>
                    <a:pt x="12797" y="6189"/>
                    <a:pt x="12450" y="6656"/>
                  </a:cubicBezTo>
                  <a:cubicBezTo>
                    <a:pt x="13551" y="7123"/>
                    <a:pt x="14246" y="8233"/>
                    <a:pt x="14246" y="9458"/>
                  </a:cubicBezTo>
                  <a:lnTo>
                    <a:pt x="14246" y="10684"/>
                  </a:lnTo>
                  <a:lnTo>
                    <a:pt x="14304" y="10684"/>
                  </a:lnTo>
                  <a:cubicBezTo>
                    <a:pt x="14304" y="11092"/>
                    <a:pt x="14014" y="11385"/>
                    <a:pt x="13667" y="11385"/>
                  </a:cubicBezTo>
                  <a:lnTo>
                    <a:pt x="7354" y="11385"/>
                  </a:lnTo>
                  <a:cubicBezTo>
                    <a:pt x="7007" y="11385"/>
                    <a:pt x="6717" y="11092"/>
                    <a:pt x="6717" y="10684"/>
                  </a:cubicBezTo>
                  <a:lnTo>
                    <a:pt x="6717" y="9458"/>
                  </a:lnTo>
                  <a:cubicBezTo>
                    <a:pt x="6717" y="8233"/>
                    <a:pt x="7470" y="7123"/>
                    <a:pt x="8571" y="6656"/>
                  </a:cubicBezTo>
                  <a:cubicBezTo>
                    <a:pt x="8165" y="6189"/>
                    <a:pt x="7990" y="5663"/>
                    <a:pt x="7990" y="5022"/>
                  </a:cubicBezTo>
                  <a:cubicBezTo>
                    <a:pt x="7990" y="3621"/>
                    <a:pt x="9150" y="2453"/>
                    <a:pt x="10481" y="2453"/>
                  </a:cubicBezTo>
                  <a:close/>
                  <a:moveTo>
                    <a:pt x="10656" y="0"/>
                  </a:moveTo>
                  <a:cubicBezTo>
                    <a:pt x="6544" y="0"/>
                    <a:pt x="3127" y="3445"/>
                    <a:pt x="3127" y="7590"/>
                  </a:cubicBezTo>
                  <a:cubicBezTo>
                    <a:pt x="3127" y="9341"/>
                    <a:pt x="3706" y="11034"/>
                    <a:pt x="4691" y="12259"/>
                  </a:cubicBezTo>
                  <a:lnTo>
                    <a:pt x="3127" y="13193"/>
                  </a:lnTo>
                  <a:cubicBezTo>
                    <a:pt x="2779" y="12902"/>
                    <a:pt x="2375" y="12785"/>
                    <a:pt x="1910" y="12785"/>
                  </a:cubicBezTo>
                  <a:cubicBezTo>
                    <a:pt x="868" y="12785"/>
                    <a:pt x="0" y="13603"/>
                    <a:pt x="0" y="14653"/>
                  </a:cubicBezTo>
                  <a:cubicBezTo>
                    <a:pt x="0" y="15704"/>
                    <a:pt x="868" y="16580"/>
                    <a:pt x="1910" y="16580"/>
                  </a:cubicBezTo>
                  <a:cubicBezTo>
                    <a:pt x="2895" y="16580"/>
                    <a:pt x="3765" y="15704"/>
                    <a:pt x="3765" y="14653"/>
                  </a:cubicBezTo>
                  <a:lnTo>
                    <a:pt x="3765" y="14303"/>
                  </a:lnTo>
                  <a:lnTo>
                    <a:pt x="5559" y="13193"/>
                  </a:lnTo>
                  <a:cubicBezTo>
                    <a:pt x="6081" y="13660"/>
                    <a:pt x="6601" y="14070"/>
                    <a:pt x="7239" y="14362"/>
                  </a:cubicBezTo>
                  <a:lnTo>
                    <a:pt x="6022" y="16580"/>
                  </a:lnTo>
                  <a:lnTo>
                    <a:pt x="5674" y="16580"/>
                  </a:lnTo>
                  <a:cubicBezTo>
                    <a:pt x="4632" y="16580"/>
                    <a:pt x="3765" y="17455"/>
                    <a:pt x="3765" y="18448"/>
                  </a:cubicBezTo>
                  <a:cubicBezTo>
                    <a:pt x="3765" y="19499"/>
                    <a:pt x="4632" y="20375"/>
                    <a:pt x="5674" y="20375"/>
                  </a:cubicBezTo>
                  <a:cubicBezTo>
                    <a:pt x="6660" y="20375"/>
                    <a:pt x="7527" y="19499"/>
                    <a:pt x="7527" y="18448"/>
                  </a:cubicBezTo>
                  <a:cubicBezTo>
                    <a:pt x="7527" y="18039"/>
                    <a:pt x="7411" y="17572"/>
                    <a:pt x="7123" y="17221"/>
                  </a:cubicBezTo>
                  <a:lnTo>
                    <a:pt x="8397" y="14887"/>
                  </a:lnTo>
                  <a:cubicBezTo>
                    <a:pt x="8919" y="15003"/>
                    <a:pt x="9498" y="15179"/>
                    <a:pt x="10077" y="15237"/>
                  </a:cubicBezTo>
                  <a:lnTo>
                    <a:pt x="10077" y="17922"/>
                  </a:lnTo>
                  <a:cubicBezTo>
                    <a:pt x="9323" y="18215"/>
                    <a:pt x="8860" y="18915"/>
                    <a:pt x="8860" y="19673"/>
                  </a:cubicBezTo>
                  <a:cubicBezTo>
                    <a:pt x="8860" y="20725"/>
                    <a:pt x="9729" y="21600"/>
                    <a:pt x="10713" y="21600"/>
                  </a:cubicBezTo>
                  <a:cubicBezTo>
                    <a:pt x="11755" y="21600"/>
                    <a:pt x="12624" y="20725"/>
                    <a:pt x="12624" y="19673"/>
                  </a:cubicBezTo>
                  <a:cubicBezTo>
                    <a:pt x="12624" y="18915"/>
                    <a:pt x="12102" y="18155"/>
                    <a:pt x="11351" y="17922"/>
                  </a:cubicBezTo>
                  <a:lnTo>
                    <a:pt x="11351" y="15237"/>
                  </a:lnTo>
                  <a:cubicBezTo>
                    <a:pt x="11930" y="15179"/>
                    <a:pt x="12509" y="15120"/>
                    <a:pt x="13029" y="14887"/>
                  </a:cubicBezTo>
                  <a:lnTo>
                    <a:pt x="14361" y="17221"/>
                  </a:lnTo>
                  <a:cubicBezTo>
                    <a:pt x="14073" y="17572"/>
                    <a:pt x="13898" y="17922"/>
                    <a:pt x="13898" y="18448"/>
                  </a:cubicBezTo>
                  <a:cubicBezTo>
                    <a:pt x="13898" y="19499"/>
                    <a:pt x="14768" y="20375"/>
                    <a:pt x="15810" y="20375"/>
                  </a:cubicBezTo>
                  <a:cubicBezTo>
                    <a:pt x="16793" y="20375"/>
                    <a:pt x="17663" y="19499"/>
                    <a:pt x="17663" y="18448"/>
                  </a:cubicBezTo>
                  <a:cubicBezTo>
                    <a:pt x="17663" y="17455"/>
                    <a:pt x="16793" y="16580"/>
                    <a:pt x="15810" y="16580"/>
                  </a:cubicBezTo>
                  <a:lnTo>
                    <a:pt x="15404" y="16580"/>
                  </a:lnTo>
                  <a:lnTo>
                    <a:pt x="14189" y="14362"/>
                  </a:lnTo>
                  <a:cubicBezTo>
                    <a:pt x="14768" y="14070"/>
                    <a:pt x="15347" y="13660"/>
                    <a:pt x="15867" y="13193"/>
                  </a:cubicBezTo>
                  <a:lnTo>
                    <a:pt x="17835" y="14303"/>
                  </a:lnTo>
                  <a:lnTo>
                    <a:pt x="17835" y="14653"/>
                  </a:lnTo>
                  <a:cubicBezTo>
                    <a:pt x="17835" y="15704"/>
                    <a:pt x="18705" y="16580"/>
                    <a:pt x="19690" y="16580"/>
                  </a:cubicBezTo>
                  <a:cubicBezTo>
                    <a:pt x="20732" y="16580"/>
                    <a:pt x="21600" y="15704"/>
                    <a:pt x="21600" y="14653"/>
                  </a:cubicBezTo>
                  <a:cubicBezTo>
                    <a:pt x="21368" y="13543"/>
                    <a:pt x="20501" y="12785"/>
                    <a:pt x="19457" y="12785"/>
                  </a:cubicBezTo>
                  <a:cubicBezTo>
                    <a:pt x="19052" y="12785"/>
                    <a:pt x="18589" y="12902"/>
                    <a:pt x="18242" y="13193"/>
                  </a:cubicBezTo>
                  <a:lnTo>
                    <a:pt x="16562" y="12259"/>
                  </a:lnTo>
                  <a:cubicBezTo>
                    <a:pt x="17488" y="10918"/>
                    <a:pt x="18183" y="9224"/>
                    <a:pt x="18183" y="7590"/>
                  </a:cubicBezTo>
                  <a:cubicBezTo>
                    <a:pt x="18183" y="3328"/>
                    <a:pt x="14768" y="0"/>
                    <a:pt x="10656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7" name="Google Shape;92;p3"/>
          <p:cNvGrpSpPr/>
          <p:nvPr/>
        </p:nvGrpSpPr>
        <p:grpSpPr>
          <a:xfrm>
            <a:off x="7632962" y="99258"/>
            <a:ext cx="181230" cy="183299"/>
            <a:chOff x="0" y="0"/>
            <a:chExt cx="181228" cy="183298"/>
          </a:xfrm>
        </p:grpSpPr>
        <p:sp>
          <p:nvSpPr>
            <p:cNvPr id="184" name="Google Shape;93;p3"/>
            <p:cNvSpPr/>
            <p:nvPr/>
          </p:nvSpPr>
          <p:spPr>
            <a:xfrm>
              <a:off x="52552" y="0"/>
              <a:ext cx="128677" cy="128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1600" fill="norm" stroke="1" extrusionOk="0">
                  <a:moveTo>
                    <a:pt x="15299" y="0"/>
                  </a:moveTo>
                  <a:cubicBezTo>
                    <a:pt x="15067" y="0"/>
                    <a:pt x="14817" y="99"/>
                    <a:pt x="14595" y="326"/>
                  </a:cubicBezTo>
                  <a:lnTo>
                    <a:pt x="9376" y="5746"/>
                  </a:lnTo>
                  <a:cubicBezTo>
                    <a:pt x="9215" y="5910"/>
                    <a:pt x="9054" y="6158"/>
                    <a:pt x="9054" y="6322"/>
                  </a:cubicBezTo>
                  <a:lnTo>
                    <a:pt x="9054" y="11085"/>
                  </a:lnTo>
                  <a:lnTo>
                    <a:pt x="3674" y="16506"/>
                  </a:lnTo>
                  <a:cubicBezTo>
                    <a:pt x="3307" y="16344"/>
                    <a:pt x="2940" y="16271"/>
                    <a:pt x="2591" y="16271"/>
                  </a:cubicBezTo>
                  <a:cubicBezTo>
                    <a:pt x="1867" y="16271"/>
                    <a:pt x="1217" y="16584"/>
                    <a:pt x="784" y="17082"/>
                  </a:cubicBezTo>
                  <a:cubicBezTo>
                    <a:pt x="-261" y="18067"/>
                    <a:pt x="-261" y="19791"/>
                    <a:pt x="784" y="20860"/>
                  </a:cubicBezTo>
                  <a:cubicBezTo>
                    <a:pt x="1266" y="21352"/>
                    <a:pt x="1928" y="21600"/>
                    <a:pt x="2601" y="21600"/>
                  </a:cubicBezTo>
                  <a:cubicBezTo>
                    <a:pt x="3274" y="21600"/>
                    <a:pt x="3957" y="21352"/>
                    <a:pt x="4477" y="20860"/>
                  </a:cubicBezTo>
                  <a:cubicBezTo>
                    <a:pt x="5280" y="20038"/>
                    <a:pt x="5361" y="18805"/>
                    <a:pt x="4959" y="17903"/>
                  </a:cubicBezTo>
                  <a:lnTo>
                    <a:pt x="10260" y="12399"/>
                  </a:lnTo>
                  <a:lnTo>
                    <a:pt x="14916" y="12399"/>
                  </a:lnTo>
                  <a:cubicBezTo>
                    <a:pt x="15077" y="12399"/>
                    <a:pt x="15398" y="12316"/>
                    <a:pt x="15477" y="12152"/>
                  </a:cubicBezTo>
                  <a:lnTo>
                    <a:pt x="20857" y="6651"/>
                  </a:lnTo>
                  <a:cubicBezTo>
                    <a:pt x="21339" y="6075"/>
                    <a:pt x="21018" y="5173"/>
                    <a:pt x="20215" y="5173"/>
                  </a:cubicBezTo>
                  <a:lnTo>
                    <a:pt x="16122" y="5173"/>
                  </a:lnTo>
                  <a:lnTo>
                    <a:pt x="16122" y="899"/>
                  </a:lnTo>
                  <a:cubicBezTo>
                    <a:pt x="16122" y="362"/>
                    <a:pt x="15740" y="0"/>
                    <a:pt x="15299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5" name="Google Shape;94;p3"/>
            <p:cNvSpPr/>
            <p:nvPr/>
          </p:nvSpPr>
          <p:spPr>
            <a:xfrm>
              <a:off x="31358" y="75702"/>
              <a:ext cx="74992" cy="73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84" y="0"/>
                  </a:moveTo>
                  <a:cubicBezTo>
                    <a:pt x="7715" y="0"/>
                    <a:pt x="5211" y="1096"/>
                    <a:pt x="3248" y="3096"/>
                  </a:cubicBezTo>
                  <a:cubicBezTo>
                    <a:pt x="1272" y="5110"/>
                    <a:pt x="0" y="7987"/>
                    <a:pt x="0" y="10864"/>
                  </a:cubicBezTo>
                  <a:cubicBezTo>
                    <a:pt x="0" y="18002"/>
                    <a:pt x="5426" y="21600"/>
                    <a:pt x="10843" y="21600"/>
                  </a:cubicBezTo>
                  <a:cubicBezTo>
                    <a:pt x="16228" y="21600"/>
                    <a:pt x="21600" y="18038"/>
                    <a:pt x="21600" y="10864"/>
                  </a:cubicBezTo>
                  <a:cubicBezTo>
                    <a:pt x="21600" y="9567"/>
                    <a:pt x="21318" y="8416"/>
                    <a:pt x="20892" y="7265"/>
                  </a:cubicBezTo>
                  <a:lnTo>
                    <a:pt x="18352" y="9855"/>
                  </a:lnTo>
                  <a:cubicBezTo>
                    <a:pt x="19055" y="14604"/>
                    <a:pt x="15386" y="18632"/>
                    <a:pt x="10731" y="18632"/>
                  </a:cubicBezTo>
                  <a:cubicBezTo>
                    <a:pt x="3952" y="18632"/>
                    <a:pt x="565" y="10142"/>
                    <a:pt x="5363" y="5252"/>
                  </a:cubicBezTo>
                  <a:cubicBezTo>
                    <a:pt x="6819" y="3772"/>
                    <a:pt x="8889" y="3032"/>
                    <a:pt x="10878" y="3032"/>
                  </a:cubicBezTo>
                  <a:cubicBezTo>
                    <a:pt x="11205" y="3032"/>
                    <a:pt x="11537" y="3055"/>
                    <a:pt x="11860" y="3096"/>
                  </a:cubicBezTo>
                  <a:lnTo>
                    <a:pt x="14257" y="648"/>
                  </a:lnTo>
                  <a:cubicBezTo>
                    <a:pt x="12966" y="210"/>
                    <a:pt x="11698" y="0"/>
                    <a:pt x="10484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" name="Google Shape;95;p3"/>
            <p:cNvSpPr/>
            <p:nvPr/>
          </p:nvSpPr>
          <p:spPr>
            <a:xfrm>
              <a:off x="0" y="44401"/>
              <a:ext cx="138689" cy="138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9" y="0"/>
                  </a:moveTo>
                  <a:cubicBezTo>
                    <a:pt x="8062" y="0"/>
                    <a:pt x="5296" y="1096"/>
                    <a:pt x="3205" y="3230"/>
                  </a:cubicBezTo>
                  <a:cubicBezTo>
                    <a:pt x="1146" y="5211"/>
                    <a:pt x="0" y="7955"/>
                    <a:pt x="0" y="10851"/>
                  </a:cubicBezTo>
                  <a:cubicBezTo>
                    <a:pt x="0" y="16720"/>
                    <a:pt x="4884" y="21600"/>
                    <a:pt x="10839" y="21600"/>
                  </a:cubicBezTo>
                  <a:cubicBezTo>
                    <a:pt x="16716" y="21600"/>
                    <a:pt x="21600" y="16720"/>
                    <a:pt x="21600" y="10851"/>
                  </a:cubicBezTo>
                  <a:cubicBezTo>
                    <a:pt x="21600" y="8717"/>
                    <a:pt x="21065" y="6813"/>
                    <a:pt x="19996" y="5136"/>
                  </a:cubicBezTo>
                  <a:cubicBezTo>
                    <a:pt x="19616" y="5364"/>
                    <a:pt x="17784" y="7118"/>
                    <a:pt x="17402" y="7498"/>
                  </a:cubicBezTo>
                  <a:cubicBezTo>
                    <a:pt x="19769" y="12452"/>
                    <a:pt x="16181" y="18169"/>
                    <a:pt x="10686" y="18169"/>
                  </a:cubicBezTo>
                  <a:cubicBezTo>
                    <a:pt x="4121" y="18169"/>
                    <a:pt x="763" y="10166"/>
                    <a:pt x="5494" y="5516"/>
                  </a:cubicBezTo>
                  <a:cubicBezTo>
                    <a:pt x="6948" y="4065"/>
                    <a:pt x="8862" y="3319"/>
                    <a:pt x="10771" y="3319"/>
                  </a:cubicBezTo>
                  <a:cubicBezTo>
                    <a:pt x="11868" y="3319"/>
                    <a:pt x="12963" y="3566"/>
                    <a:pt x="13966" y="4067"/>
                  </a:cubicBezTo>
                  <a:cubicBezTo>
                    <a:pt x="14349" y="3687"/>
                    <a:pt x="16028" y="1933"/>
                    <a:pt x="16563" y="1706"/>
                  </a:cubicBezTo>
                  <a:cubicBezTo>
                    <a:pt x="14812" y="561"/>
                    <a:pt x="12823" y="0"/>
                    <a:pt x="10839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94" name="Google Shape;96;p3"/>
          <p:cNvGrpSpPr/>
          <p:nvPr/>
        </p:nvGrpSpPr>
        <p:grpSpPr>
          <a:xfrm>
            <a:off x="68483" y="3852659"/>
            <a:ext cx="201781" cy="172554"/>
            <a:chOff x="0" y="0"/>
            <a:chExt cx="201780" cy="172553"/>
          </a:xfrm>
        </p:grpSpPr>
        <p:sp>
          <p:nvSpPr>
            <p:cNvPr id="188" name="Google Shape;97;p3"/>
            <p:cNvSpPr/>
            <p:nvPr/>
          </p:nvSpPr>
          <p:spPr>
            <a:xfrm>
              <a:off x="152047" y="82845"/>
              <a:ext cx="36443" cy="3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1961" y="21600"/>
                  </a:lnTo>
                  <a:cubicBezTo>
                    <a:pt x="13530" y="21600"/>
                    <a:pt x="14910" y="20658"/>
                    <a:pt x="15362" y="1927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89" name="Google Shape;98;p3"/>
            <p:cNvSpPr/>
            <p:nvPr/>
          </p:nvSpPr>
          <p:spPr>
            <a:xfrm>
              <a:off x="99819" y="31282"/>
              <a:ext cx="40276" cy="39608"/>
            </a:xfrm>
            <a:prstGeom prst="rect">
              <a:avLst/>
            </a:pr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90" name="Google Shape;99;p3"/>
            <p:cNvSpPr/>
            <p:nvPr/>
          </p:nvSpPr>
          <p:spPr>
            <a:xfrm>
              <a:off x="152047" y="31282"/>
              <a:ext cx="49734" cy="39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7056" y="21600"/>
                  </a:lnTo>
                  <a:lnTo>
                    <a:pt x="21108" y="4193"/>
                  </a:lnTo>
                  <a:cubicBezTo>
                    <a:pt x="21600" y="2102"/>
                    <a:pt x="20376" y="0"/>
                    <a:pt x="18659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91" name="Google Shape;100;p3"/>
            <p:cNvSpPr/>
            <p:nvPr/>
          </p:nvSpPr>
          <p:spPr>
            <a:xfrm>
              <a:off x="99819" y="82845"/>
              <a:ext cx="40276" cy="39576"/>
            </a:xfrm>
            <a:prstGeom prst="rect">
              <a:avLst/>
            </a:pr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92" name="Google Shape;101;p3"/>
            <p:cNvSpPr/>
            <p:nvPr/>
          </p:nvSpPr>
          <p:spPr>
            <a:xfrm>
              <a:off x="0" y="0"/>
              <a:ext cx="87866" cy="70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5" y="0"/>
                  </a:moveTo>
                  <a:cubicBezTo>
                    <a:pt x="658" y="0"/>
                    <a:pt x="0" y="816"/>
                    <a:pt x="0" y="1817"/>
                  </a:cubicBezTo>
                  <a:cubicBezTo>
                    <a:pt x="0" y="2827"/>
                    <a:pt x="658" y="3643"/>
                    <a:pt x="1465" y="3643"/>
                  </a:cubicBezTo>
                  <a:lnTo>
                    <a:pt x="6254" y="3643"/>
                  </a:lnTo>
                  <a:lnTo>
                    <a:pt x="8222" y="11845"/>
                  </a:lnTo>
                  <a:cubicBezTo>
                    <a:pt x="8230" y="11865"/>
                    <a:pt x="8230" y="11894"/>
                    <a:pt x="8238" y="11923"/>
                  </a:cubicBezTo>
                  <a:lnTo>
                    <a:pt x="10564" y="21600"/>
                  </a:lnTo>
                  <a:lnTo>
                    <a:pt x="21600" y="21600"/>
                  </a:lnTo>
                  <a:lnTo>
                    <a:pt x="21600" y="9532"/>
                  </a:lnTo>
                  <a:lnTo>
                    <a:pt x="10731" y="9532"/>
                  </a:lnTo>
                  <a:lnTo>
                    <a:pt x="8756" y="1300"/>
                  </a:lnTo>
                  <a:cubicBezTo>
                    <a:pt x="8576" y="523"/>
                    <a:pt x="7996" y="0"/>
                    <a:pt x="7345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93" name="Google Shape;102;p3"/>
            <p:cNvSpPr/>
            <p:nvPr/>
          </p:nvSpPr>
          <p:spPr>
            <a:xfrm>
              <a:off x="33147" y="82845"/>
              <a:ext cx="156645" cy="89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844" y="0"/>
                  </a:moveTo>
                  <a:lnTo>
                    <a:pt x="2975" y="6665"/>
                  </a:lnTo>
                  <a:cubicBezTo>
                    <a:pt x="1256" y="6887"/>
                    <a:pt x="-55" y="9445"/>
                    <a:pt x="2" y="12461"/>
                  </a:cubicBezTo>
                  <a:cubicBezTo>
                    <a:pt x="63" y="15480"/>
                    <a:pt x="1471" y="17875"/>
                    <a:pt x="3194" y="17898"/>
                  </a:cubicBezTo>
                  <a:lnTo>
                    <a:pt x="4014" y="17898"/>
                  </a:lnTo>
                  <a:cubicBezTo>
                    <a:pt x="4378" y="20088"/>
                    <a:pt x="5527" y="21600"/>
                    <a:pt x="6833" y="21600"/>
                  </a:cubicBezTo>
                  <a:cubicBezTo>
                    <a:pt x="8141" y="21600"/>
                    <a:pt x="9290" y="20088"/>
                    <a:pt x="9658" y="17898"/>
                  </a:cubicBezTo>
                  <a:lnTo>
                    <a:pt x="14021" y="17898"/>
                  </a:lnTo>
                  <a:cubicBezTo>
                    <a:pt x="14385" y="20088"/>
                    <a:pt x="15538" y="21600"/>
                    <a:pt x="16844" y="21600"/>
                  </a:cubicBezTo>
                  <a:cubicBezTo>
                    <a:pt x="18146" y="21600"/>
                    <a:pt x="19300" y="20088"/>
                    <a:pt x="19664" y="17898"/>
                  </a:cubicBezTo>
                  <a:lnTo>
                    <a:pt x="20725" y="17898"/>
                  </a:lnTo>
                  <a:cubicBezTo>
                    <a:pt x="21177" y="17898"/>
                    <a:pt x="21545" y="17252"/>
                    <a:pt x="21545" y="16454"/>
                  </a:cubicBezTo>
                  <a:cubicBezTo>
                    <a:pt x="21545" y="15656"/>
                    <a:pt x="21177" y="15019"/>
                    <a:pt x="20725" y="15019"/>
                  </a:cubicBezTo>
                  <a:lnTo>
                    <a:pt x="19664" y="15019"/>
                  </a:lnTo>
                  <a:cubicBezTo>
                    <a:pt x="19300" y="12823"/>
                    <a:pt x="18146" y="11311"/>
                    <a:pt x="16844" y="11311"/>
                  </a:cubicBezTo>
                  <a:cubicBezTo>
                    <a:pt x="15538" y="11311"/>
                    <a:pt x="14385" y="12823"/>
                    <a:pt x="14021" y="15019"/>
                  </a:cubicBezTo>
                  <a:lnTo>
                    <a:pt x="9658" y="15019"/>
                  </a:lnTo>
                  <a:cubicBezTo>
                    <a:pt x="9290" y="12823"/>
                    <a:pt x="8141" y="11311"/>
                    <a:pt x="6833" y="11311"/>
                  </a:cubicBezTo>
                  <a:cubicBezTo>
                    <a:pt x="5527" y="11311"/>
                    <a:pt x="4378" y="12823"/>
                    <a:pt x="4009" y="15019"/>
                  </a:cubicBezTo>
                  <a:lnTo>
                    <a:pt x="3194" y="15019"/>
                  </a:lnTo>
                  <a:cubicBezTo>
                    <a:pt x="2330" y="15019"/>
                    <a:pt x="1628" y="13790"/>
                    <a:pt x="1628" y="12278"/>
                  </a:cubicBezTo>
                  <a:cubicBezTo>
                    <a:pt x="1628" y="10758"/>
                    <a:pt x="2330" y="9529"/>
                    <a:pt x="3194" y="9529"/>
                  </a:cubicBezTo>
                  <a:lnTo>
                    <a:pt x="7526" y="9529"/>
                  </a:lnTo>
                  <a:lnTo>
                    <a:pt x="7526" y="0"/>
                  </a:ln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</p:grpSp>
      <p:grpSp>
        <p:nvGrpSpPr>
          <p:cNvPr id="200" name="Google Shape;103;p3"/>
          <p:cNvGrpSpPr/>
          <p:nvPr/>
        </p:nvGrpSpPr>
        <p:grpSpPr>
          <a:xfrm>
            <a:off x="6244150" y="1549733"/>
            <a:ext cx="180586" cy="180589"/>
            <a:chOff x="0" y="0"/>
            <a:chExt cx="180585" cy="180588"/>
          </a:xfrm>
        </p:grpSpPr>
        <p:sp>
          <p:nvSpPr>
            <p:cNvPr id="195" name="Google Shape;104;p3"/>
            <p:cNvSpPr/>
            <p:nvPr/>
          </p:nvSpPr>
          <p:spPr>
            <a:xfrm>
              <a:off x="0" y="162532"/>
              <a:ext cx="18078" cy="18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54" h="21600" fill="norm" stroke="1" extrusionOk="0">
                  <a:moveTo>
                    <a:pt x="13248" y="0"/>
                  </a:moveTo>
                  <a:cubicBezTo>
                    <a:pt x="11887" y="0"/>
                    <a:pt x="10516" y="594"/>
                    <a:pt x="9466" y="1771"/>
                  </a:cubicBezTo>
                  <a:lnTo>
                    <a:pt x="1709" y="10750"/>
                  </a:lnTo>
                  <a:cubicBezTo>
                    <a:pt x="-2306" y="15345"/>
                    <a:pt x="1466" y="21600"/>
                    <a:pt x="5714" y="21600"/>
                  </a:cubicBezTo>
                  <a:cubicBezTo>
                    <a:pt x="6987" y="21600"/>
                    <a:pt x="8300" y="21040"/>
                    <a:pt x="9466" y="19694"/>
                  </a:cubicBezTo>
                  <a:lnTo>
                    <a:pt x="17223" y="10750"/>
                  </a:lnTo>
                  <a:cubicBezTo>
                    <a:pt x="19294" y="8250"/>
                    <a:pt x="19265" y="4304"/>
                    <a:pt x="17136" y="1872"/>
                  </a:cubicBezTo>
                  <a:cubicBezTo>
                    <a:pt x="16067" y="628"/>
                    <a:pt x="14657" y="0"/>
                    <a:pt x="13248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96" name="Google Shape;105;p3"/>
            <p:cNvSpPr/>
            <p:nvPr/>
          </p:nvSpPr>
          <p:spPr>
            <a:xfrm>
              <a:off x="22435" y="139959"/>
              <a:ext cx="18218" cy="18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04" h="21600" fill="norm" stroke="1" extrusionOk="0">
                  <a:moveTo>
                    <a:pt x="12203" y="0"/>
                  </a:moveTo>
                  <a:cubicBezTo>
                    <a:pt x="11031" y="0"/>
                    <a:pt x="9804" y="568"/>
                    <a:pt x="8712" y="1926"/>
                  </a:cubicBezTo>
                  <a:lnTo>
                    <a:pt x="1569" y="10811"/>
                  </a:lnTo>
                  <a:cubicBezTo>
                    <a:pt x="-2119" y="15398"/>
                    <a:pt x="1345" y="21600"/>
                    <a:pt x="5248" y="21600"/>
                  </a:cubicBezTo>
                  <a:cubicBezTo>
                    <a:pt x="6421" y="21600"/>
                    <a:pt x="7638" y="21032"/>
                    <a:pt x="8712" y="19696"/>
                  </a:cubicBezTo>
                  <a:lnTo>
                    <a:pt x="15856" y="10811"/>
                  </a:lnTo>
                  <a:cubicBezTo>
                    <a:pt x="19481" y="6324"/>
                    <a:pt x="16106" y="0"/>
                    <a:pt x="12203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97" name="Google Shape;106;p3"/>
            <p:cNvSpPr/>
            <p:nvPr/>
          </p:nvSpPr>
          <p:spPr>
            <a:xfrm>
              <a:off x="6029" y="0"/>
              <a:ext cx="167417" cy="9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600" fill="norm" stroke="1" extrusionOk="0">
                  <a:moveTo>
                    <a:pt x="21425" y="0"/>
                  </a:moveTo>
                  <a:lnTo>
                    <a:pt x="497" y="10235"/>
                  </a:lnTo>
                  <a:cubicBezTo>
                    <a:pt x="-31" y="10493"/>
                    <a:pt x="-175" y="11709"/>
                    <a:pt x="243" y="12337"/>
                  </a:cubicBezTo>
                  <a:lnTo>
                    <a:pt x="6520" y="21600"/>
                  </a:lnTo>
                  <a:lnTo>
                    <a:pt x="21425" y="0"/>
                  </a:ln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98" name="Google Shape;107;p3"/>
            <p:cNvSpPr/>
            <p:nvPr/>
          </p:nvSpPr>
          <p:spPr>
            <a:xfrm>
              <a:off x="86548" y="7842"/>
              <a:ext cx="94038" cy="166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284" y="146"/>
                    <a:pt x="252" y="14829"/>
                    <a:pt x="0" y="15003"/>
                  </a:cubicBezTo>
                  <a:lnTo>
                    <a:pt x="9281" y="21351"/>
                  </a:lnTo>
                  <a:cubicBezTo>
                    <a:pt x="9528" y="21521"/>
                    <a:pt x="9870" y="21600"/>
                    <a:pt x="10210" y="21600"/>
                  </a:cubicBezTo>
                  <a:cubicBezTo>
                    <a:pt x="10727" y="21600"/>
                    <a:pt x="11237" y="21418"/>
                    <a:pt x="11392" y="2109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99" name="Google Shape;108;p3"/>
            <p:cNvSpPr/>
            <p:nvPr/>
          </p:nvSpPr>
          <p:spPr>
            <a:xfrm>
              <a:off x="49455" y="40375"/>
              <a:ext cx="90924" cy="90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600" fill="norm" stroke="1" extrusionOk="0">
                  <a:moveTo>
                    <a:pt x="21390" y="0"/>
                  </a:moveTo>
                  <a:lnTo>
                    <a:pt x="1212" y="16476"/>
                  </a:lnTo>
                  <a:lnTo>
                    <a:pt x="63" y="19941"/>
                  </a:lnTo>
                  <a:cubicBezTo>
                    <a:pt x="-210" y="20794"/>
                    <a:pt x="445" y="21600"/>
                    <a:pt x="1240" y="21600"/>
                  </a:cubicBezTo>
                  <a:cubicBezTo>
                    <a:pt x="1373" y="21600"/>
                    <a:pt x="1507" y="21578"/>
                    <a:pt x="1644" y="21531"/>
                  </a:cubicBezTo>
                  <a:lnTo>
                    <a:pt x="5074" y="20377"/>
                  </a:lnTo>
                  <a:lnTo>
                    <a:pt x="21390" y="0"/>
                  </a:ln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201" name="Google Shape;109;p3"/>
          <p:cNvSpPr txBox="1"/>
          <p:nvPr/>
        </p:nvSpPr>
        <p:spPr>
          <a:xfrm>
            <a:off x="7184415" y="3756369"/>
            <a:ext cx="1285801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</a:lstStyle>
          <a:p>
            <a:pPr/>
            <a:r>
              <a:t>Ingresos</a:t>
            </a:r>
          </a:p>
        </p:txBody>
      </p:sp>
      <p:grpSp>
        <p:nvGrpSpPr>
          <p:cNvPr id="204" name="Google Shape;110;p3"/>
          <p:cNvGrpSpPr/>
          <p:nvPr/>
        </p:nvGrpSpPr>
        <p:grpSpPr>
          <a:xfrm>
            <a:off x="7016898" y="3842627"/>
            <a:ext cx="202694" cy="202695"/>
            <a:chOff x="10" y="0"/>
            <a:chExt cx="202693" cy="202693"/>
          </a:xfrm>
        </p:grpSpPr>
        <p:sp>
          <p:nvSpPr>
            <p:cNvPr id="202" name="Google Shape;111;p3"/>
            <p:cNvSpPr/>
            <p:nvPr/>
          </p:nvSpPr>
          <p:spPr>
            <a:xfrm>
              <a:off x="77598" y="0"/>
              <a:ext cx="47508" cy="47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2" y="0"/>
                  </a:moveTo>
                  <a:cubicBezTo>
                    <a:pt x="4825" y="0"/>
                    <a:pt x="0" y="4972"/>
                    <a:pt x="0" y="10902"/>
                  </a:cubicBezTo>
                  <a:cubicBezTo>
                    <a:pt x="0" y="16813"/>
                    <a:pt x="4825" y="21600"/>
                    <a:pt x="10802" y="21600"/>
                  </a:cubicBezTo>
                  <a:cubicBezTo>
                    <a:pt x="16761" y="21600"/>
                    <a:pt x="21600" y="16813"/>
                    <a:pt x="21600" y="10902"/>
                  </a:cubicBezTo>
                  <a:cubicBezTo>
                    <a:pt x="21600" y="4972"/>
                    <a:pt x="16761" y="0"/>
                    <a:pt x="10802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3" name="Google Shape;112;p3"/>
            <p:cNvSpPr/>
            <p:nvPr/>
          </p:nvSpPr>
          <p:spPr>
            <a:xfrm>
              <a:off x="10" y="47917"/>
              <a:ext cx="202694" cy="154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37" y="6630"/>
                  </a:moveTo>
                  <a:cubicBezTo>
                    <a:pt x="6301" y="6630"/>
                    <a:pt x="6581" y="7518"/>
                    <a:pt x="6182" y="8045"/>
                  </a:cubicBezTo>
                  <a:cubicBezTo>
                    <a:pt x="6055" y="8212"/>
                    <a:pt x="5897" y="8289"/>
                    <a:pt x="5741" y="8289"/>
                  </a:cubicBezTo>
                  <a:cubicBezTo>
                    <a:pt x="5416" y="8289"/>
                    <a:pt x="5103" y="7957"/>
                    <a:pt x="5103" y="7456"/>
                  </a:cubicBezTo>
                  <a:cubicBezTo>
                    <a:pt x="5103" y="6997"/>
                    <a:pt x="5387" y="6630"/>
                    <a:pt x="5737" y="6630"/>
                  </a:cubicBezTo>
                  <a:close/>
                  <a:moveTo>
                    <a:pt x="4472" y="0"/>
                  </a:moveTo>
                  <a:cubicBezTo>
                    <a:pt x="4120" y="0"/>
                    <a:pt x="3838" y="367"/>
                    <a:pt x="3838" y="826"/>
                  </a:cubicBezTo>
                  <a:lnTo>
                    <a:pt x="3838" y="3775"/>
                  </a:lnTo>
                  <a:cubicBezTo>
                    <a:pt x="2750" y="4942"/>
                    <a:pt x="1960" y="6516"/>
                    <a:pt x="1569" y="8287"/>
                  </a:cubicBezTo>
                  <a:lnTo>
                    <a:pt x="631" y="8287"/>
                  </a:lnTo>
                  <a:cubicBezTo>
                    <a:pt x="280" y="8287"/>
                    <a:pt x="0" y="8654"/>
                    <a:pt x="0" y="9114"/>
                  </a:cubicBezTo>
                  <a:lnTo>
                    <a:pt x="0" y="14086"/>
                  </a:lnTo>
                  <a:cubicBezTo>
                    <a:pt x="0" y="14546"/>
                    <a:pt x="280" y="14917"/>
                    <a:pt x="631" y="14917"/>
                  </a:cubicBezTo>
                  <a:lnTo>
                    <a:pt x="2072" y="14917"/>
                  </a:lnTo>
                  <a:cubicBezTo>
                    <a:pt x="2740" y="16618"/>
                    <a:pt x="3800" y="18002"/>
                    <a:pt x="5103" y="18873"/>
                  </a:cubicBezTo>
                  <a:lnTo>
                    <a:pt x="5103" y="20774"/>
                  </a:lnTo>
                  <a:cubicBezTo>
                    <a:pt x="5103" y="21229"/>
                    <a:pt x="5387" y="21600"/>
                    <a:pt x="5737" y="21600"/>
                  </a:cubicBezTo>
                  <a:lnTo>
                    <a:pt x="8268" y="21600"/>
                  </a:lnTo>
                  <a:cubicBezTo>
                    <a:pt x="8616" y="21600"/>
                    <a:pt x="8899" y="21229"/>
                    <a:pt x="8899" y="20774"/>
                  </a:cubicBezTo>
                  <a:lnTo>
                    <a:pt x="8899" y="19890"/>
                  </a:lnTo>
                  <a:lnTo>
                    <a:pt x="12696" y="19890"/>
                  </a:lnTo>
                  <a:lnTo>
                    <a:pt x="12696" y="20774"/>
                  </a:lnTo>
                  <a:cubicBezTo>
                    <a:pt x="12696" y="21229"/>
                    <a:pt x="12980" y="21600"/>
                    <a:pt x="13331" y="21600"/>
                  </a:cubicBezTo>
                  <a:lnTo>
                    <a:pt x="15863" y="21600"/>
                  </a:lnTo>
                  <a:cubicBezTo>
                    <a:pt x="16210" y="21600"/>
                    <a:pt x="16494" y="21229"/>
                    <a:pt x="16494" y="20774"/>
                  </a:cubicBezTo>
                  <a:lnTo>
                    <a:pt x="16494" y="18882"/>
                  </a:lnTo>
                  <a:cubicBezTo>
                    <a:pt x="18657" y="17437"/>
                    <a:pt x="20112" y="14616"/>
                    <a:pt x="20293" y="11461"/>
                  </a:cubicBezTo>
                  <a:cubicBezTo>
                    <a:pt x="21070" y="11129"/>
                    <a:pt x="21597" y="10184"/>
                    <a:pt x="21600" y="9114"/>
                  </a:cubicBezTo>
                  <a:lnTo>
                    <a:pt x="21600" y="7456"/>
                  </a:lnTo>
                  <a:cubicBezTo>
                    <a:pt x="21600" y="6997"/>
                    <a:pt x="21316" y="6630"/>
                    <a:pt x="20966" y="6630"/>
                  </a:cubicBezTo>
                  <a:cubicBezTo>
                    <a:pt x="20614" y="6630"/>
                    <a:pt x="20335" y="6997"/>
                    <a:pt x="20335" y="7456"/>
                  </a:cubicBezTo>
                  <a:lnTo>
                    <a:pt x="20335" y="9114"/>
                  </a:lnTo>
                  <a:cubicBezTo>
                    <a:pt x="20331" y="9247"/>
                    <a:pt x="20303" y="9375"/>
                    <a:pt x="20256" y="9489"/>
                  </a:cubicBezTo>
                  <a:cubicBezTo>
                    <a:pt x="19778" y="5070"/>
                    <a:pt x="16834" y="1657"/>
                    <a:pt x="13331" y="1657"/>
                  </a:cubicBezTo>
                  <a:lnTo>
                    <a:pt x="8268" y="1657"/>
                  </a:lnTo>
                  <a:cubicBezTo>
                    <a:pt x="7867" y="1657"/>
                    <a:pt x="7469" y="1711"/>
                    <a:pt x="7077" y="1808"/>
                  </a:cubicBezTo>
                  <a:cubicBezTo>
                    <a:pt x="6486" y="681"/>
                    <a:pt x="5514" y="4"/>
                    <a:pt x="4472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205" name="Google Shape;113;p3"/>
          <p:cNvSpPr txBox="1"/>
          <p:nvPr/>
        </p:nvSpPr>
        <p:spPr>
          <a:xfrm>
            <a:off x="2599850" y="3748661"/>
            <a:ext cx="1285801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</a:lstStyle>
          <a:p>
            <a:pPr/>
            <a:r>
              <a:t>Sellos</a:t>
            </a:r>
          </a:p>
        </p:txBody>
      </p:sp>
      <p:sp>
        <p:nvSpPr>
          <p:cNvPr id="206" name="Google Shape;114;p3"/>
          <p:cNvSpPr txBox="1"/>
          <p:nvPr/>
        </p:nvSpPr>
        <p:spPr>
          <a:xfrm>
            <a:off x="4856181" y="3748661"/>
            <a:ext cx="1285801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</a:lstStyle>
          <a:p>
            <a:pPr/>
            <a:r>
              <a:t>Competencia</a:t>
            </a:r>
          </a:p>
        </p:txBody>
      </p:sp>
      <p:sp>
        <p:nvSpPr>
          <p:cNvPr id="207" name="Google Shape;115;p3"/>
          <p:cNvSpPr txBox="1"/>
          <p:nvPr/>
        </p:nvSpPr>
        <p:spPr>
          <a:xfrm>
            <a:off x="3901183" y="2541456"/>
            <a:ext cx="1800564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</a:lstStyle>
          <a:p>
            <a:pPr/>
            <a:r>
              <a:t>Marcas /Soluciones</a:t>
            </a:r>
          </a:p>
        </p:txBody>
      </p:sp>
      <p:sp>
        <p:nvSpPr>
          <p:cNvPr id="208" name="Google Shape;116;p3"/>
          <p:cNvSpPr/>
          <p:nvPr/>
        </p:nvSpPr>
        <p:spPr>
          <a:xfrm>
            <a:off x="3727572" y="2639502"/>
            <a:ext cx="202672" cy="202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203" y="1305"/>
                </a:moveTo>
                <a:lnTo>
                  <a:pt x="10203" y="4310"/>
                </a:lnTo>
                <a:cubicBezTo>
                  <a:pt x="10203" y="4707"/>
                  <a:pt x="10513" y="4966"/>
                  <a:pt x="10833" y="4966"/>
                </a:cubicBezTo>
                <a:cubicBezTo>
                  <a:pt x="10970" y="4966"/>
                  <a:pt x="11107" y="4920"/>
                  <a:pt x="11226" y="4819"/>
                </a:cubicBezTo>
                <a:cubicBezTo>
                  <a:pt x="11452" y="4592"/>
                  <a:pt x="11792" y="4479"/>
                  <a:pt x="12075" y="4479"/>
                </a:cubicBezTo>
                <a:cubicBezTo>
                  <a:pt x="12813" y="4479"/>
                  <a:pt x="13380" y="5046"/>
                  <a:pt x="13380" y="5726"/>
                </a:cubicBezTo>
                <a:cubicBezTo>
                  <a:pt x="13380" y="6463"/>
                  <a:pt x="12813" y="7030"/>
                  <a:pt x="12075" y="7030"/>
                </a:cubicBezTo>
                <a:cubicBezTo>
                  <a:pt x="11792" y="7030"/>
                  <a:pt x="11452" y="6859"/>
                  <a:pt x="11226" y="6633"/>
                </a:cubicBezTo>
                <a:cubicBezTo>
                  <a:pt x="11107" y="6532"/>
                  <a:pt x="10970" y="6487"/>
                  <a:pt x="10833" y="6487"/>
                </a:cubicBezTo>
                <a:cubicBezTo>
                  <a:pt x="10513" y="6487"/>
                  <a:pt x="10203" y="6744"/>
                  <a:pt x="10203" y="7144"/>
                </a:cubicBezTo>
                <a:lnTo>
                  <a:pt x="10203" y="10149"/>
                </a:lnTo>
                <a:lnTo>
                  <a:pt x="8220" y="10149"/>
                </a:lnTo>
                <a:cubicBezTo>
                  <a:pt x="8276" y="9922"/>
                  <a:pt x="8276" y="9695"/>
                  <a:pt x="8276" y="9468"/>
                </a:cubicBezTo>
                <a:cubicBezTo>
                  <a:pt x="8276" y="8051"/>
                  <a:pt x="7142" y="6973"/>
                  <a:pt x="5726" y="6973"/>
                </a:cubicBezTo>
                <a:cubicBezTo>
                  <a:pt x="4308" y="6973"/>
                  <a:pt x="3174" y="8051"/>
                  <a:pt x="3174" y="9468"/>
                </a:cubicBezTo>
                <a:cubicBezTo>
                  <a:pt x="3174" y="9695"/>
                  <a:pt x="3174" y="9922"/>
                  <a:pt x="3230" y="10149"/>
                </a:cubicBezTo>
                <a:lnTo>
                  <a:pt x="1247" y="10149"/>
                </a:lnTo>
                <a:lnTo>
                  <a:pt x="1247" y="1927"/>
                </a:lnTo>
                <a:cubicBezTo>
                  <a:pt x="1247" y="1587"/>
                  <a:pt x="1530" y="1305"/>
                  <a:pt x="1870" y="1305"/>
                </a:cubicBezTo>
                <a:close/>
                <a:moveTo>
                  <a:pt x="19728" y="1305"/>
                </a:moveTo>
                <a:cubicBezTo>
                  <a:pt x="20013" y="1305"/>
                  <a:pt x="20353" y="1587"/>
                  <a:pt x="20353" y="1927"/>
                </a:cubicBezTo>
                <a:lnTo>
                  <a:pt x="20353" y="10204"/>
                </a:lnTo>
                <a:lnTo>
                  <a:pt x="17292" y="10204"/>
                </a:lnTo>
                <a:cubicBezTo>
                  <a:pt x="16725" y="10204"/>
                  <a:pt x="16498" y="10829"/>
                  <a:pt x="16781" y="11282"/>
                </a:cubicBezTo>
                <a:cubicBezTo>
                  <a:pt x="17008" y="11509"/>
                  <a:pt x="17121" y="11849"/>
                  <a:pt x="17121" y="12132"/>
                </a:cubicBezTo>
                <a:cubicBezTo>
                  <a:pt x="17121" y="12812"/>
                  <a:pt x="16554" y="13379"/>
                  <a:pt x="15874" y="13379"/>
                </a:cubicBezTo>
                <a:cubicBezTo>
                  <a:pt x="15136" y="13379"/>
                  <a:pt x="14569" y="12812"/>
                  <a:pt x="14569" y="12132"/>
                </a:cubicBezTo>
                <a:cubicBezTo>
                  <a:pt x="14569" y="11849"/>
                  <a:pt x="14740" y="11451"/>
                  <a:pt x="14909" y="11282"/>
                </a:cubicBezTo>
                <a:cubicBezTo>
                  <a:pt x="15307" y="10829"/>
                  <a:pt x="15023" y="10204"/>
                  <a:pt x="14456" y="10204"/>
                </a:cubicBezTo>
                <a:lnTo>
                  <a:pt x="11452" y="10204"/>
                </a:lnTo>
                <a:lnTo>
                  <a:pt x="11452" y="8220"/>
                </a:lnTo>
                <a:cubicBezTo>
                  <a:pt x="11679" y="8277"/>
                  <a:pt x="11906" y="8277"/>
                  <a:pt x="12075" y="8277"/>
                </a:cubicBezTo>
                <a:cubicBezTo>
                  <a:pt x="13493" y="8277"/>
                  <a:pt x="14683" y="7144"/>
                  <a:pt x="14683" y="5726"/>
                </a:cubicBezTo>
                <a:cubicBezTo>
                  <a:pt x="14683" y="4310"/>
                  <a:pt x="13493" y="3174"/>
                  <a:pt x="12075" y="3174"/>
                </a:cubicBezTo>
                <a:cubicBezTo>
                  <a:pt x="11906" y="3174"/>
                  <a:pt x="11679" y="3174"/>
                  <a:pt x="11452" y="3232"/>
                </a:cubicBezTo>
                <a:lnTo>
                  <a:pt x="11452" y="1305"/>
                </a:lnTo>
                <a:close/>
                <a:moveTo>
                  <a:pt x="5726" y="8220"/>
                </a:moveTo>
                <a:cubicBezTo>
                  <a:pt x="6406" y="8220"/>
                  <a:pt x="6973" y="8786"/>
                  <a:pt x="6973" y="9524"/>
                </a:cubicBezTo>
                <a:cubicBezTo>
                  <a:pt x="6973" y="9809"/>
                  <a:pt x="6860" y="10149"/>
                  <a:pt x="6633" y="10375"/>
                </a:cubicBezTo>
                <a:cubicBezTo>
                  <a:pt x="6293" y="10771"/>
                  <a:pt x="6576" y="11396"/>
                  <a:pt x="7142" y="11396"/>
                </a:cubicBezTo>
                <a:lnTo>
                  <a:pt x="10090" y="11396"/>
                </a:lnTo>
                <a:lnTo>
                  <a:pt x="10090" y="13379"/>
                </a:lnTo>
                <a:cubicBezTo>
                  <a:pt x="9921" y="13323"/>
                  <a:pt x="9694" y="13323"/>
                  <a:pt x="9467" y="13323"/>
                </a:cubicBezTo>
                <a:cubicBezTo>
                  <a:pt x="8049" y="13323"/>
                  <a:pt x="6916" y="14456"/>
                  <a:pt x="6916" y="15874"/>
                </a:cubicBezTo>
                <a:cubicBezTo>
                  <a:pt x="6916" y="17290"/>
                  <a:pt x="8049" y="18424"/>
                  <a:pt x="9467" y="18424"/>
                </a:cubicBezTo>
                <a:cubicBezTo>
                  <a:pt x="9694" y="18424"/>
                  <a:pt x="9921" y="18424"/>
                  <a:pt x="10090" y="18368"/>
                </a:cubicBezTo>
                <a:lnTo>
                  <a:pt x="10090" y="20351"/>
                </a:lnTo>
                <a:lnTo>
                  <a:pt x="1814" y="20351"/>
                </a:lnTo>
                <a:cubicBezTo>
                  <a:pt x="1530" y="20351"/>
                  <a:pt x="1247" y="20069"/>
                  <a:pt x="1247" y="19729"/>
                </a:cubicBezTo>
                <a:lnTo>
                  <a:pt x="1247" y="11396"/>
                </a:lnTo>
                <a:lnTo>
                  <a:pt x="4308" y="11396"/>
                </a:lnTo>
                <a:cubicBezTo>
                  <a:pt x="4875" y="11396"/>
                  <a:pt x="5159" y="10771"/>
                  <a:pt x="4819" y="10375"/>
                </a:cubicBezTo>
                <a:cubicBezTo>
                  <a:pt x="4591" y="10149"/>
                  <a:pt x="4421" y="9864"/>
                  <a:pt x="4421" y="9524"/>
                </a:cubicBezTo>
                <a:cubicBezTo>
                  <a:pt x="4421" y="8786"/>
                  <a:pt x="4988" y="8220"/>
                  <a:pt x="5726" y="8220"/>
                </a:cubicBezTo>
                <a:close/>
                <a:moveTo>
                  <a:pt x="20353" y="11396"/>
                </a:moveTo>
                <a:lnTo>
                  <a:pt x="20353" y="19729"/>
                </a:lnTo>
                <a:cubicBezTo>
                  <a:pt x="20353" y="20069"/>
                  <a:pt x="20069" y="20351"/>
                  <a:pt x="19673" y="20351"/>
                </a:cubicBezTo>
                <a:lnTo>
                  <a:pt x="11395" y="20351"/>
                </a:lnTo>
                <a:lnTo>
                  <a:pt x="11395" y="17290"/>
                </a:lnTo>
                <a:cubicBezTo>
                  <a:pt x="11395" y="16893"/>
                  <a:pt x="11087" y="16634"/>
                  <a:pt x="10745" y="16634"/>
                </a:cubicBezTo>
                <a:cubicBezTo>
                  <a:pt x="10601" y="16634"/>
                  <a:pt x="10452" y="16680"/>
                  <a:pt x="10319" y="16781"/>
                </a:cubicBezTo>
                <a:cubicBezTo>
                  <a:pt x="10148" y="17008"/>
                  <a:pt x="9863" y="17177"/>
                  <a:pt x="9467" y="17177"/>
                </a:cubicBezTo>
                <a:cubicBezTo>
                  <a:pt x="8787" y="17177"/>
                  <a:pt x="8220" y="16610"/>
                  <a:pt x="8220" y="15874"/>
                </a:cubicBezTo>
                <a:cubicBezTo>
                  <a:pt x="8220" y="15192"/>
                  <a:pt x="8787" y="14570"/>
                  <a:pt x="9467" y="14570"/>
                </a:cubicBezTo>
                <a:cubicBezTo>
                  <a:pt x="9750" y="14570"/>
                  <a:pt x="10148" y="14739"/>
                  <a:pt x="10319" y="14966"/>
                </a:cubicBezTo>
                <a:cubicBezTo>
                  <a:pt x="10452" y="15068"/>
                  <a:pt x="10601" y="15113"/>
                  <a:pt x="10745" y="15113"/>
                </a:cubicBezTo>
                <a:cubicBezTo>
                  <a:pt x="11087" y="15113"/>
                  <a:pt x="11395" y="14854"/>
                  <a:pt x="11395" y="14456"/>
                </a:cubicBezTo>
                <a:lnTo>
                  <a:pt x="11395" y="11396"/>
                </a:lnTo>
                <a:lnTo>
                  <a:pt x="13380" y="11396"/>
                </a:lnTo>
                <a:cubicBezTo>
                  <a:pt x="13322" y="11622"/>
                  <a:pt x="13322" y="11849"/>
                  <a:pt x="13322" y="12076"/>
                </a:cubicBezTo>
                <a:cubicBezTo>
                  <a:pt x="13322" y="13492"/>
                  <a:pt x="14456" y="14570"/>
                  <a:pt x="15874" y="14570"/>
                </a:cubicBezTo>
                <a:cubicBezTo>
                  <a:pt x="17292" y="14570"/>
                  <a:pt x="18426" y="13492"/>
                  <a:pt x="18426" y="12076"/>
                </a:cubicBezTo>
                <a:cubicBezTo>
                  <a:pt x="18426" y="11849"/>
                  <a:pt x="18426" y="11622"/>
                  <a:pt x="18368" y="11396"/>
                </a:cubicBezTo>
                <a:close/>
                <a:moveTo>
                  <a:pt x="1870" y="0"/>
                </a:moveTo>
                <a:cubicBezTo>
                  <a:pt x="849" y="0"/>
                  <a:pt x="0" y="851"/>
                  <a:pt x="0" y="1927"/>
                </a:cubicBezTo>
                <a:lnTo>
                  <a:pt x="0" y="19729"/>
                </a:lnTo>
                <a:cubicBezTo>
                  <a:pt x="0" y="20749"/>
                  <a:pt x="849" y="21600"/>
                  <a:pt x="1870" y="21600"/>
                </a:cubicBezTo>
                <a:lnTo>
                  <a:pt x="19673" y="21600"/>
                </a:lnTo>
                <a:cubicBezTo>
                  <a:pt x="20749" y="21600"/>
                  <a:pt x="21600" y="20749"/>
                  <a:pt x="21600" y="19729"/>
                </a:cubicBezTo>
                <a:lnTo>
                  <a:pt x="21600" y="1927"/>
                </a:lnTo>
                <a:cubicBezTo>
                  <a:pt x="21542" y="851"/>
                  <a:pt x="20693" y="0"/>
                  <a:pt x="19673" y="0"/>
                </a:cubicBezTo>
                <a:close/>
              </a:path>
            </a:pathLst>
          </a:custGeom>
          <a:solidFill>
            <a:srgbClr val="99999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9" name="Google Shape;117;p3"/>
          <p:cNvSpPr/>
          <p:nvPr/>
        </p:nvSpPr>
        <p:spPr>
          <a:xfrm>
            <a:off x="6005135" y="93584"/>
            <a:ext cx="182802" cy="182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929" y="1218"/>
                </a:moveTo>
                <a:cubicBezTo>
                  <a:pt x="12335" y="1218"/>
                  <a:pt x="12623" y="1509"/>
                  <a:pt x="12623" y="1858"/>
                </a:cubicBezTo>
                <a:lnTo>
                  <a:pt x="12623" y="2495"/>
                </a:lnTo>
                <a:lnTo>
                  <a:pt x="9497" y="2495"/>
                </a:lnTo>
                <a:cubicBezTo>
                  <a:pt x="8455" y="2495"/>
                  <a:pt x="7585" y="3367"/>
                  <a:pt x="7585" y="4412"/>
                </a:cubicBezTo>
                <a:lnTo>
                  <a:pt x="7585" y="5109"/>
                </a:lnTo>
                <a:lnTo>
                  <a:pt x="5676" y="5109"/>
                </a:lnTo>
                <a:cubicBezTo>
                  <a:pt x="5501" y="5109"/>
                  <a:pt x="5270" y="5225"/>
                  <a:pt x="5213" y="5341"/>
                </a:cubicBezTo>
                <a:lnTo>
                  <a:pt x="3764" y="6793"/>
                </a:lnTo>
                <a:lnTo>
                  <a:pt x="3764" y="5805"/>
                </a:lnTo>
                <a:cubicBezTo>
                  <a:pt x="3764" y="5400"/>
                  <a:pt x="3476" y="5109"/>
                  <a:pt x="3128" y="5109"/>
                </a:cubicBezTo>
                <a:lnTo>
                  <a:pt x="1912" y="5109"/>
                </a:lnTo>
                <a:cubicBezTo>
                  <a:pt x="1505" y="5109"/>
                  <a:pt x="1217" y="4819"/>
                  <a:pt x="1217" y="4471"/>
                </a:cubicBezTo>
                <a:lnTo>
                  <a:pt x="1217" y="1858"/>
                </a:lnTo>
                <a:cubicBezTo>
                  <a:pt x="1217" y="1509"/>
                  <a:pt x="1505" y="1218"/>
                  <a:pt x="1912" y="1218"/>
                </a:cubicBezTo>
                <a:close/>
                <a:moveTo>
                  <a:pt x="19573" y="3658"/>
                </a:moveTo>
                <a:cubicBezTo>
                  <a:pt x="19920" y="3658"/>
                  <a:pt x="20209" y="3948"/>
                  <a:pt x="20209" y="4355"/>
                </a:cubicBezTo>
                <a:lnTo>
                  <a:pt x="20209" y="6967"/>
                </a:lnTo>
                <a:cubicBezTo>
                  <a:pt x="20209" y="7315"/>
                  <a:pt x="19920" y="7606"/>
                  <a:pt x="19573" y="7606"/>
                </a:cubicBezTo>
                <a:lnTo>
                  <a:pt x="15809" y="7606"/>
                </a:lnTo>
                <a:cubicBezTo>
                  <a:pt x="15461" y="7606"/>
                  <a:pt x="15173" y="7895"/>
                  <a:pt x="15173" y="8244"/>
                </a:cubicBezTo>
                <a:lnTo>
                  <a:pt x="15173" y="9289"/>
                </a:lnTo>
                <a:lnTo>
                  <a:pt x="13608" y="7722"/>
                </a:lnTo>
                <a:cubicBezTo>
                  <a:pt x="13550" y="7663"/>
                  <a:pt x="13318" y="7606"/>
                  <a:pt x="13202" y="7606"/>
                </a:cubicBezTo>
                <a:lnTo>
                  <a:pt x="9440" y="7606"/>
                </a:lnTo>
                <a:cubicBezTo>
                  <a:pt x="9093" y="7606"/>
                  <a:pt x="8802" y="7315"/>
                  <a:pt x="8802" y="6967"/>
                </a:cubicBezTo>
                <a:lnTo>
                  <a:pt x="8802" y="4355"/>
                </a:lnTo>
                <a:cubicBezTo>
                  <a:pt x="8802" y="3948"/>
                  <a:pt x="9093" y="3658"/>
                  <a:pt x="9440" y="3658"/>
                </a:cubicBezTo>
                <a:close/>
                <a:moveTo>
                  <a:pt x="5676" y="11438"/>
                </a:moveTo>
                <a:cubicBezTo>
                  <a:pt x="6659" y="11438"/>
                  <a:pt x="7528" y="12309"/>
                  <a:pt x="7528" y="13354"/>
                </a:cubicBezTo>
                <a:cubicBezTo>
                  <a:pt x="7528" y="14340"/>
                  <a:pt x="6659" y="15212"/>
                  <a:pt x="5676" y="15212"/>
                </a:cubicBezTo>
                <a:cubicBezTo>
                  <a:pt x="4634" y="15212"/>
                  <a:pt x="3764" y="14340"/>
                  <a:pt x="3764" y="13354"/>
                </a:cubicBezTo>
                <a:cubicBezTo>
                  <a:pt x="3764" y="12250"/>
                  <a:pt x="4575" y="11438"/>
                  <a:pt x="5676" y="11438"/>
                </a:cubicBezTo>
                <a:close/>
                <a:moveTo>
                  <a:pt x="15809" y="11438"/>
                </a:moveTo>
                <a:cubicBezTo>
                  <a:pt x="16794" y="11438"/>
                  <a:pt x="17661" y="12250"/>
                  <a:pt x="17661" y="13354"/>
                </a:cubicBezTo>
                <a:cubicBezTo>
                  <a:pt x="17661" y="14340"/>
                  <a:pt x="16794" y="15212"/>
                  <a:pt x="15809" y="15212"/>
                </a:cubicBezTo>
                <a:cubicBezTo>
                  <a:pt x="14709" y="15212"/>
                  <a:pt x="13840" y="14340"/>
                  <a:pt x="13840" y="13354"/>
                </a:cubicBezTo>
                <a:cubicBezTo>
                  <a:pt x="13840" y="12309"/>
                  <a:pt x="14709" y="11438"/>
                  <a:pt x="15809" y="11438"/>
                </a:cubicBezTo>
                <a:close/>
                <a:moveTo>
                  <a:pt x="6891" y="16548"/>
                </a:moveTo>
                <a:cubicBezTo>
                  <a:pt x="8629" y="16548"/>
                  <a:pt x="10019" y="17883"/>
                  <a:pt x="10019" y="19624"/>
                </a:cubicBezTo>
                <a:lnTo>
                  <a:pt x="10019" y="20321"/>
                </a:lnTo>
                <a:lnTo>
                  <a:pt x="1158" y="20321"/>
                </a:lnTo>
                <a:lnTo>
                  <a:pt x="1158" y="19624"/>
                </a:lnTo>
                <a:lnTo>
                  <a:pt x="1217" y="19624"/>
                </a:lnTo>
                <a:cubicBezTo>
                  <a:pt x="1217" y="17883"/>
                  <a:pt x="2606" y="16548"/>
                  <a:pt x="4343" y="16548"/>
                </a:cubicBezTo>
                <a:close/>
                <a:moveTo>
                  <a:pt x="17220" y="16541"/>
                </a:moveTo>
                <a:cubicBezTo>
                  <a:pt x="18869" y="16541"/>
                  <a:pt x="20209" y="17949"/>
                  <a:pt x="20209" y="19624"/>
                </a:cubicBezTo>
                <a:lnTo>
                  <a:pt x="20209" y="20321"/>
                </a:lnTo>
                <a:lnTo>
                  <a:pt x="11293" y="20321"/>
                </a:lnTo>
                <a:lnTo>
                  <a:pt x="11293" y="19624"/>
                </a:lnTo>
                <a:cubicBezTo>
                  <a:pt x="11293" y="17883"/>
                  <a:pt x="12682" y="16548"/>
                  <a:pt x="14419" y="16548"/>
                </a:cubicBezTo>
                <a:lnTo>
                  <a:pt x="17025" y="16548"/>
                </a:lnTo>
                <a:cubicBezTo>
                  <a:pt x="17090" y="16543"/>
                  <a:pt x="17156" y="16541"/>
                  <a:pt x="17220" y="16541"/>
                </a:cubicBezTo>
                <a:close/>
                <a:moveTo>
                  <a:pt x="1912" y="0"/>
                </a:moveTo>
                <a:cubicBezTo>
                  <a:pt x="869" y="0"/>
                  <a:pt x="0" y="870"/>
                  <a:pt x="0" y="1858"/>
                </a:cubicBezTo>
                <a:lnTo>
                  <a:pt x="0" y="4471"/>
                </a:lnTo>
                <a:cubicBezTo>
                  <a:pt x="0" y="5516"/>
                  <a:pt x="869" y="6386"/>
                  <a:pt x="1912" y="6386"/>
                </a:cubicBezTo>
                <a:lnTo>
                  <a:pt x="2547" y="6386"/>
                </a:lnTo>
                <a:lnTo>
                  <a:pt x="2547" y="8244"/>
                </a:lnTo>
                <a:cubicBezTo>
                  <a:pt x="2547" y="8638"/>
                  <a:pt x="2842" y="8898"/>
                  <a:pt x="3174" y="8898"/>
                </a:cubicBezTo>
                <a:cubicBezTo>
                  <a:pt x="3332" y="8898"/>
                  <a:pt x="3500" y="8839"/>
                  <a:pt x="3648" y="8708"/>
                </a:cubicBezTo>
                <a:lnTo>
                  <a:pt x="5964" y="6386"/>
                </a:lnTo>
                <a:lnTo>
                  <a:pt x="7528" y="6386"/>
                </a:lnTo>
                <a:lnTo>
                  <a:pt x="7528" y="7026"/>
                </a:lnTo>
                <a:cubicBezTo>
                  <a:pt x="7528" y="8012"/>
                  <a:pt x="8396" y="8883"/>
                  <a:pt x="9440" y="8883"/>
                </a:cubicBezTo>
                <a:lnTo>
                  <a:pt x="12971" y="8883"/>
                </a:lnTo>
                <a:lnTo>
                  <a:pt x="14535" y="10452"/>
                </a:lnTo>
                <a:cubicBezTo>
                  <a:pt x="13493" y="10916"/>
                  <a:pt x="12623" y="12018"/>
                  <a:pt x="12623" y="13354"/>
                </a:cubicBezTo>
                <a:cubicBezTo>
                  <a:pt x="12623" y="14051"/>
                  <a:pt x="12914" y="14805"/>
                  <a:pt x="13377" y="15385"/>
                </a:cubicBezTo>
                <a:cubicBezTo>
                  <a:pt x="12219" y="15677"/>
                  <a:pt x="11293" y="16373"/>
                  <a:pt x="10714" y="17418"/>
                </a:cubicBezTo>
                <a:cubicBezTo>
                  <a:pt x="10135" y="16432"/>
                  <a:pt x="9208" y="15736"/>
                  <a:pt x="8107" y="15444"/>
                </a:cubicBezTo>
                <a:cubicBezTo>
                  <a:pt x="8571" y="14864"/>
                  <a:pt x="8861" y="14224"/>
                  <a:pt x="8861" y="13412"/>
                </a:cubicBezTo>
                <a:cubicBezTo>
                  <a:pt x="8861" y="11670"/>
                  <a:pt x="7470" y="10277"/>
                  <a:pt x="5733" y="10277"/>
                </a:cubicBezTo>
                <a:cubicBezTo>
                  <a:pt x="3996" y="10277"/>
                  <a:pt x="2606" y="11670"/>
                  <a:pt x="2606" y="13412"/>
                </a:cubicBezTo>
                <a:cubicBezTo>
                  <a:pt x="2606" y="14224"/>
                  <a:pt x="2897" y="14921"/>
                  <a:pt x="3360" y="15444"/>
                </a:cubicBezTo>
                <a:cubicBezTo>
                  <a:pt x="1448" y="15968"/>
                  <a:pt x="59" y="17709"/>
                  <a:pt x="59" y="19740"/>
                </a:cubicBezTo>
                <a:lnTo>
                  <a:pt x="59" y="20960"/>
                </a:lnTo>
                <a:cubicBezTo>
                  <a:pt x="59" y="21309"/>
                  <a:pt x="347" y="21600"/>
                  <a:pt x="754" y="21600"/>
                </a:cubicBezTo>
                <a:lnTo>
                  <a:pt x="20905" y="21600"/>
                </a:lnTo>
                <a:cubicBezTo>
                  <a:pt x="21310" y="21600"/>
                  <a:pt x="21600" y="21309"/>
                  <a:pt x="21600" y="20960"/>
                </a:cubicBezTo>
                <a:lnTo>
                  <a:pt x="21600" y="19740"/>
                </a:lnTo>
                <a:cubicBezTo>
                  <a:pt x="21600" y="17709"/>
                  <a:pt x="20209" y="15968"/>
                  <a:pt x="18299" y="15444"/>
                </a:cubicBezTo>
                <a:cubicBezTo>
                  <a:pt x="18762" y="14864"/>
                  <a:pt x="19051" y="14224"/>
                  <a:pt x="19051" y="13412"/>
                </a:cubicBezTo>
                <a:cubicBezTo>
                  <a:pt x="19051" y="11902"/>
                  <a:pt x="17952" y="10568"/>
                  <a:pt x="16503" y="10277"/>
                </a:cubicBezTo>
                <a:lnTo>
                  <a:pt x="16503" y="8999"/>
                </a:lnTo>
                <a:lnTo>
                  <a:pt x="19573" y="8999"/>
                </a:lnTo>
                <a:lnTo>
                  <a:pt x="19573" y="8883"/>
                </a:lnTo>
                <a:cubicBezTo>
                  <a:pt x="20558" y="8883"/>
                  <a:pt x="21425" y="8012"/>
                  <a:pt x="21425" y="7026"/>
                </a:cubicBezTo>
                <a:lnTo>
                  <a:pt x="21425" y="4412"/>
                </a:lnTo>
                <a:cubicBezTo>
                  <a:pt x="21425" y="3367"/>
                  <a:pt x="20558" y="2495"/>
                  <a:pt x="19573" y="2495"/>
                </a:cubicBezTo>
                <a:lnTo>
                  <a:pt x="13840" y="2495"/>
                </a:lnTo>
                <a:lnTo>
                  <a:pt x="13840" y="1858"/>
                </a:lnTo>
                <a:cubicBezTo>
                  <a:pt x="13840" y="870"/>
                  <a:pt x="12971" y="0"/>
                  <a:pt x="11929" y="0"/>
                </a:cubicBezTo>
                <a:close/>
              </a:path>
            </a:pathLst>
          </a:custGeom>
          <a:solidFill>
            <a:srgbClr val="99999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16" name="Google Shape;118;p3"/>
          <p:cNvGrpSpPr/>
          <p:nvPr/>
        </p:nvGrpSpPr>
        <p:grpSpPr>
          <a:xfrm>
            <a:off x="3676452" y="69503"/>
            <a:ext cx="178503" cy="202690"/>
            <a:chOff x="0" y="0"/>
            <a:chExt cx="178502" cy="202688"/>
          </a:xfrm>
        </p:grpSpPr>
        <p:sp>
          <p:nvSpPr>
            <p:cNvPr id="210" name="Google Shape;119;p3"/>
            <p:cNvSpPr/>
            <p:nvPr/>
          </p:nvSpPr>
          <p:spPr>
            <a:xfrm>
              <a:off x="130886" y="35283"/>
              <a:ext cx="2380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12" y="0"/>
                  </a:moveTo>
                  <a:cubicBezTo>
                    <a:pt x="2419" y="0"/>
                    <a:pt x="0" y="4836"/>
                    <a:pt x="0" y="10838"/>
                  </a:cubicBezTo>
                  <a:cubicBezTo>
                    <a:pt x="0" y="16764"/>
                    <a:pt x="2419" y="21600"/>
                    <a:pt x="5412" y="21600"/>
                  </a:cubicBezTo>
                  <a:lnTo>
                    <a:pt x="16217" y="21600"/>
                  </a:lnTo>
                  <a:cubicBezTo>
                    <a:pt x="19181" y="21600"/>
                    <a:pt x="21600" y="16764"/>
                    <a:pt x="21600" y="10838"/>
                  </a:cubicBezTo>
                  <a:cubicBezTo>
                    <a:pt x="21600" y="4836"/>
                    <a:pt x="19181" y="0"/>
                    <a:pt x="16217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11" name="Google Shape;120;p3"/>
            <p:cNvSpPr/>
            <p:nvPr/>
          </p:nvSpPr>
          <p:spPr>
            <a:xfrm>
              <a:off x="71386" y="0"/>
              <a:ext cx="17863" cy="23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8" h="21600" fill="norm" stroke="1" extrusionOk="0">
                  <a:moveTo>
                    <a:pt x="6585" y="0"/>
                  </a:moveTo>
                  <a:cubicBezTo>
                    <a:pt x="5595" y="0"/>
                    <a:pt x="4594" y="182"/>
                    <a:pt x="3651" y="564"/>
                  </a:cubicBezTo>
                  <a:cubicBezTo>
                    <a:pt x="390" y="1884"/>
                    <a:pt x="-937" y="5147"/>
                    <a:pt x="705" y="7825"/>
                  </a:cubicBezTo>
                  <a:lnTo>
                    <a:pt x="7261" y="18625"/>
                  </a:lnTo>
                  <a:cubicBezTo>
                    <a:pt x="8437" y="20500"/>
                    <a:pt x="10742" y="21600"/>
                    <a:pt x="13152" y="21600"/>
                  </a:cubicBezTo>
                  <a:cubicBezTo>
                    <a:pt x="14142" y="21600"/>
                    <a:pt x="15155" y="21409"/>
                    <a:pt x="16098" y="21016"/>
                  </a:cubicBezTo>
                  <a:cubicBezTo>
                    <a:pt x="19359" y="19687"/>
                    <a:pt x="20663" y="16463"/>
                    <a:pt x="19044" y="13785"/>
                  </a:cubicBezTo>
                  <a:lnTo>
                    <a:pt x="12454" y="2985"/>
                  </a:lnTo>
                  <a:cubicBezTo>
                    <a:pt x="11313" y="1081"/>
                    <a:pt x="8984" y="0"/>
                    <a:pt x="6585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12" name="Google Shape;121;p3"/>
            <p:cNvSpPr/>
            <p:nvPr/>
          </p:nvSpPr>
          <p:spPr>
            <a:xfrm>
              <a:off x="113039" y="0"/>
              <a:ext cx="17858" cy="23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2" h="21600" fill="norm" stroke="1" extrusionOk="0">
                  <a:moveTo>
                    <a:pt x="13154" y="0"/>
                  </a:moveTo>
                  <a:cubicBezTo>
                    <a:pt x="10743" y="0"/>
                    <a:pt x="8415" y="1081"/>
                    <a:pt x="7274" y="2985"/>
                  </a:cubicBezTo>
                  <a:lnTo>
                    <a:pt x="683" y="13785"/>
                  </a:lnTo>
                  <a:cubicBezTo>
                    <a:pt x="-924" y="16434"/>
                    <a:pt x="403" y="19687"/>
                    <a:pt x="3629" y="21016"/>
                  </a:cubicBezTo>
                  <a:cubicBezTo>
                    <a:pt x="4584" y="21409"/>
                    <a:pt x="5597" y="21600"/>
                    <a:pt x="6587" y="21600"/>
                  </a:cubicBezTo>
                  <a:cubicBezTo>
                    <a:pt x="8985" y="21600"/>
                    <a:pt x="11302" y="20500"/>
                    <a:pt x="12467" y="18625"/>
                  </a:cubicBezTo>
                  <a:lnTo>
                    <a:pt x="19023" y="7825"/>
                  </a:lnTo>
                  <a:cubicBezTo>
                    <a:pt x="20676" y="5147"/>
                    <a:pt x="19337" y="1884"/>
                    <a:pt x="16077" y="564"/>
                  </a:cubicBezTo>
                  <a:cubicBezTo>
                    <a:pt x="15145" y="182"/>
                    <a:pt x="14144" y="0"/>
                    <a:pt x="13154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13" name="Google Shape;122;p3"/>
            <p:cNvSpPr/>
            <p:nvPr/>
          </p:nvSpPr>
          <p:spPr>
            <a:xfrm>
              <a:off x="47597" y="35283"/>
              <a:ext cx="2379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14" y="0"/>
                  </a:moveTo>
                  <a:cubicBezTo>
                    <a:pt x="2420" y="0"/>
                    <a:pt x="0" y="4836"/>
                    <a:pt x="0" y="10838"/>
                  </a:cubicBezTo>
                  <a:cubicBezTo>
                    <a:pt x="0" y="16764"/>
                    <a:pt x="2420" y="21600"/>
                    <a:pt x="5414" y="21600"/>
                  </a:cubicBezTo>
                  <a:lnTo>
                    <a:pt x="16214" y="21600"/>
                  </a:lnTo>
                  <a:cubicBezTo>
                    <a:pt x="19180" y="21600"/>
                    <a:pt x="21600" y="16764"/>
                    <a:pt x="21600" y="10838"/>
                  </a:cubicBezTo>
                  <a:cubicBezTo>
                    <a:pt x="21600" y="4836"/>
                    <a:pt x="19180" y="0"/>
                    <a:pt x="16214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14" name="Google Shape;123;p3"/>
            <p:cNvSpPr/>
            <p:nvPr/>
          </p:nvSpPr>
          <p:spPr>
            <a:xfrm>
              <a:off x="0" y="95596"/>
              <a:ext cx="35702" cy="1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9" y="0"/>
                  </a:moveTo>
                  <a:cubicBezTo>
                    <a:pt x="1613" y="0"/>
                    <a:pt x="0" y="531"/>
                    <a:pt x="0" y="1197"/>
                  </a:cubicBezTo>
                  <a:lnTo>
                    <a:pt x="0" y="20397"/>
                  </a:lnTo>
                  <a:cubicBezTo>
                    <a:pt x="0" y="21062"/>
                    <a:pt x="1613" y="21600"/>
                    <a:pt x="3609" y="21600"/>
                  </a:cubicBezTo>
                  <a:lnTo>
                    <a:pt x="18004" y="21600"/>
                  </a:lnTo>
                  <a:cubicBezTo>
                    <a:pt x="19987" y="21600"/>
                    <a:pt x="21600" y="21062"/>
                    <a:pt x="21600" y="20397"/>
                  </a:cubicBezTo>
                  <a:lnTo>
                    <a:pt x="21600" y="1197"/>
                  </a:lnTo>
                  <a:cubicBezTo>
                    <a:pt x="21600" y="531"/>
                    <a:pt x="19987" y="0"/>
                    <a:pt x="18004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15" name="Google Shape;124;p3"/>
            <p:cNvSpPr/>
            <p:nvPr/>
          </p:nvSpPr>
          <p:spPr>
            <a:xfrm>
              <a:off x="47597" y="36101"/>
              <a:ext cx="130906" cy="166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3" h="21600" fill="norm" stroke="1" extrusionOk="0">
                  <a:moveTo>
                    <a:pt x="6655" y="0"/>
                  </a:moveTo>
                  <a:cubicBezTo>
                    <a:pt x="6128" y="0"/>
                    <a:pt x="5702" y="346"/>
                    <a:pt x="5702" y="769"/>
                  </a:cubicBezTo>
                  <a:cubicBezTo>
                    <a:pt x="5702" y="2555"/>
                    <a:pt x="4845" y="5771"/>
                    <a:pt x="3234" y="7084"/>
                  </a:cubicBezTo>
                  <a:cubicBezTo>
                    <a:pt x="2143" y="7964"/>
                    <a:pt x="1215" y="8285"/>
                    <a:pt x="0" y="8780"/>
                  </a:cubicBezTo>
                  <a:lnTo>
                    <a:pt x="0" y="20353"/>
                  </a:lnTo>
                  <a:cubicBezTo>
                    <a:pt x="1865" y="20859"/>
                    <a:pt x="4232" y="21600"/>
                    <a:pt x="7841" y="21600"/>
                  </a:cubicBezTo>
                  <a:lnTo>
                    <a:pt x="14057" y="21600"/>
                  </a:lnTo>
                  <a:cubicBezTo>
                    <a:pt x="16104" y="21600"/>
                    <a:pt x="17701" y="20056"/>
                    <a:pt x="16910" y="18432"/>
                  </a:cubicBezTo>
                  <a:cubicBezTo>
                    <a:pt x="18548" y="18069"/>
                    <a:pt x="19435" y="16629"/>
                    <a:pt x="18811" y="15346"/>
                  </a:cubicBezTo>
                  <a:cubicBezTo>
                    <a:pt x="20849" y="14893"/>
                    <a:pt x="21600" y="12853"/>
                    <a:pt x="20186" y="11569"/>
                  </a:cubicBezTo>
                  <a:cubicBezTo>
                    <a:pt x="20728" y="11075"/>
                    <a:pt x="20986" y="10417"/>
                    <a:pt x="20890" y="9758"/>
                  </a:cubicBezTo>
                  <a:cubicBezTo>
                    <a:pt x="20723" y="8561"/>
                    <a:pt x="19349" y="7714"/>
                    <a:pt x="17863" y="7714"/>
                  </a:cubicBezTo>
                  <a:lnTo>
                    <a:pt x="10457" y="7714"/>
                  </a:lnTo>
                  <a:cubicBezTo>
                    <a:pt x="11085" y="6796"/>
                    <a:pt x="11420" y="4208"/>
                    <a:pt x="11405" y="3151"/>
                  </a:cubicBezTo>
                  <a:cubicBezTo>
                    <a:pt x="11380" y="1402"/>
                    <a:pt x="9596" y="0"/>
                    <a:pt x="7436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</p:grpSp>
      <p:grpSp>
        <p:nvGrpSpPr>
          <p:cNvPr id="236" name="Google Shape;125;p3"/>
          <p:cNvGrpSpPr/>
          <p:nvPr/>
        </p:nvGrpSpPr>
        <p:grpSpPr>
          <a:xfrm>
            <a:off x="2447674" y="3858653"/>
            <a:ext cx="182795" cy="182795"/>
            <a:chOff x="9" y="9"/>
            <a:chExt cx="182794" cy="182794"/>
          </a:xfrm>
        </p:grpSpPr>
        <p:sp>
          <p:nvSpPr>
            <p:cNvPr id="217" name="Google Shape;126;p3"/>
            <p:cNvSpPr/>
            <p:nvPr/>
          </p:nvSpPr>
          <p:spPr>
            <a:xfrm>
              <a:off x="63786" y="11457"/>
              <a:ext cx="21475" cy="32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471" y="1777"/>
                    <a:pt x="5887" y="7512"/>
                    <a:pt x="0" y="16173"/>
                  </a:cubicBezTo>
                  <a:cubicBezTo>
                    <a:pt x="2500" y="17593"/>
                    <a:pt x="4274" y="19502"/>
                    <a:pt x="5085" y="21600"/>
                  </a:cubicBezTo>
                  <a:cubicBezTo>
                    <a:pt x="10542" y="21129"/>
                    <a:pt x="15942" y="20865"/>
                    <a:pt x="21600" y="2075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18" name="Google Shape;127;p3"/>
            <p:cNvSpPr/>
            <p:nvPr/>
          </p:nvSpPr>
          <p:spPr>
            <a:xfrm>
              <a:off x="60096" y="137475"/>
              <a:ext cx="25165" cy="33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32" y="11374"/>
                    <a:pt x="12726" y="19491"/>
                    <a:pt x="21600" y="21600"/>
                  </a:cubicBezTo>
                  <a:lnTo>
                    <a:pt x="21600" y="7953"/>
                  </a:lnTo>
                  <a:cubicBezTo>
                    <a:pt x="17529" y="6860"/>
                    <a:pt x="14395" y="4388"/>
                    <a:pt x="13190" y="1311"/>
                  </a:cubicBezTo>
                  <a:cubicBezTo>
                    <a:pt x="8606" y="1021"/>
                    <a:pt x="4217" y="580"/>
                    <a:pt x="0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19" name="Google Shape;128;p3"/>
            <p:cNvSpPr/>
            <p:nvPr/>
          </p:nvSpPr>
          <p:spPr>
            <a:xfrm>
              <a:off x="46912" y="4157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9" y="0"/>
                  </a:moveTo>
                  <a:cubicBezTo>
                    <a:pt x="4821" y="0"/>
                    <a:pt x="0" y="4840"/>
                    <a:pt x="0" y="10829"/>
                  </a:cubicBezTo>
                  <a:cubicBezTo>
                    <a:pt x="0" y="16817"/>
                    <a:pt x="4821" y="21600"/>
                    <a:pt x="10829" y="21600"/>
                  </a:cubicBezTo>
                  <a:cubicBezTo>
                    <a:pt x="16817" y="21600"/>
                    <a:pt x="21600" y="16817"/>
                    <a:pt x="21600" y="10829"/>
                  </a:cubicBezTo>
                  <a:cubicBezTo>
                    <a:pt x="21600" y="4840"/>
                    <a:pt x="16817" y="0"/>
                    <a:pt x="10829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20" name="Google Shape;129;p3"/>
            <p:cNvSpPr/>
            <p:nvPr/>
          </p:nvSpPr>
          <p:spPr>
            <a:xfrm>
              <a:off x="53533" y="53504"/>
              <a:ext cx="31728" cy="33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77" y="111"/>
                    <a:pt x="13573" y="444"/>
                    <a:pt x="9583" y="988"/>
                  </a:cubicBezTo>
                  <a:cubicBezTo>
                    <a:pt x="8007" y="4031"/>
                    <a:pt x="4979" y="6155"/>
                    <a:pt x="1479" y="6673"/>
                  </a:cubicBezTo>
                  <a:cubicBezTo>
                    <a:pt x="639" y="11211"/>
                    <a:pt x="155" y="16748"/>
                    <a:pt x="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21" name="Google Shape;130;p3"/>
            <p:cNvSpPr/>
            <p:nvPr/>
          </p:nvSpPr>
          <p:spPr>
            <a:xfrm>
              <a:off x="53419" y="97543"/>
              <a:ext cx="31842" cy="3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3" y="6569"/>
                    <a:pt x="984" y="13138"/>
                    <a:pt x="2381" y="19563"/>
                  </a:cubicBezTo>
                  <a:cubicBezTo>
                    <a:pt x="6627" y="20532"/>
                    <a:pt x="10925" y="21200"/>
                    <a:pt x="15249" y="21600"/>
                  </a:cubicBezTo>
                  <a:cubicBezTo>
                    <a:pt x="16388" y="18699"/>
                    <a:pt x="18717" y="16433"/>
                    <a:pt x="21600" y="1536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22" name="Google Shape;131;p3"/>
            <p:cNvSpPr/>
            <p:nvPr/>
          </p:nvSpPr>
          <p:spPr>
            <a:xfrm>
              <a:off x="128497" y="8569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86" y="0"/>
                  </a:moveTo>
                  <a:cubicBezTo>
                    <a:pt x="4802" y="0"/>
                    <a:pt x="0" y="4840"/>
                    <a:pt x="0" y="10829"/>
                  </a:cubicBezTo>
                  <a:cubicBezTo>
                    <a:pt x="57" y="16760"/>
                    <a:pt x="4859" y="21600"/>
                    <a:pt x="10743" y="21600"/>
                  </a:cubicBezTo>
                  <a:lnTo>
                    <a:pt x="10857" y="21600"/>
                  </a:lnTo>
                  <a:cubicBezTo>
                    <a:pt x="16798" y="21600"/>
                    <a:pt x="21600" y="16760"/>
                    <a:pt x="21600" y="10771"/>
                  </a:cubicBezTo>
                  <a:cubicBezTo>
                    <a:pt x="21600" y="4840"/>
                    <a:pt x="16798" y="0"/>
                    <a:pt x="10857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23" name="Google Shape;132;p3"/>
            <p:cNvSpPr/>
            <p:nvPr/>
          </p:nvSpPr>
          <p:spPr>
            <a:xfrm>
              <a:off x="96120" y="9"/>
              <a:ext cx="86684" cy="86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78"/>
                  </a:lnTo>
                  <a:cubicBezTo>
                    <a:pt x="4084" y="889"/>
                    <a:pt x="7828" y="5394"/>
                    <a:pt x="9629" y="11978"/>
                  </a:cubicBezTo>
                  <a:cubicBezTo>
                    <a:pt x="16147" y="13772"/>
                    <a:pt x="20709" y="17502"/>
                    <a:pt x="21522" y="21600"/>
                  </a:cubicBezTo>
                  <a:lnTo>
                    <a:pt x="21600" y="21600"/>
                  </a:lnTo>
                  <a:cubicBezTo>
                    <a:pt x="20924" y="10156"/>
                    <a:pt x="11444" y="669"/>
                    <a:pt x="0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24" name="Google Shape;133;p3"/>
            <p:cNvSpPr/>
            <p:nvPr/>
          </p:nvSpPr>
          <p:spPr>
            <a:xfrm>
              <a:off x="137475" y="60106"/>
              <a:ext cx="33900" cy="2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2" y="3992"/>
                    <a:pt x="997" y="8168"/>
                    <a:pt x="1293" y="12484"/>
                  </a:cubicBezTo>
                  <a:cubicBezTo>
                    <a:pt x="4388" y="13686"/>
                    <a:pt x="6860" y="17724"/>
                    <a:pt x="7953" y="21600"/>
                  </a:cubicBezTo>
                  <a:lnTo>
                    <a:pt x="21600" y="21600"/>
                  </a:lnTo>
                  <a:cubicBezTo>
                    <a:pt x="19473" y="13177"/>
                    <a:pt x="11374" y="4778"/>
                    <a:pt x="0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25" name="Google Shape;134;p3"/>
            <p:cNvSpPr/>
            <p:nvPr/>
          </p:nvSpPr>
          <p:spPr>
            <a:xfrm>
              <a:off x="137475" y="97543"/>
              <a:ext cx="33929" cy="25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947" y="0"/>
                  </a:moveTo>
                  <a:cubicBezTo>
                    <a:pt x="6836" y="4075"/>
                    <a:pt x="4384" y="7197"/>
                    <a:pt x="1292" y="8420"/>
                  </a:cubicBezTo>
                  <a:cubicBezTo>
                    <a:pt x="996" y="12984"/>
                    <a:pt x="562" y="17378"/>
                    <a:pt x="0" y="21600"/>
                  </a:cubicBezTo>
                  <a:cubicBezTo>
                    <a:pt x="11401" y="16546"/>
                    <a:pt x="19456" y="8787"/>
                    <a:pt x="21600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26" name="Google Shape;135;p3"/>
            <p:cNvSpPr/>
            <p:nvPr/>
          </p:nvSpPr>
          <p:spPr>
            <a:xfrm>
              <a:off x="9" y="97401"/>
              <a:ext cx="85394" cy="85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79" y="11608"/>
                    <a:pt x="9983" y="20921"/>
                    <a:pt x="21600" y="21600"/>
                  </a:cubicBezTo>
                  <a:lnTo>
                    <a:pt x="21600" y="21528"/>
                  </a:lnTo>
                  <a:cubicBezTo>
                    <a:pt x="17447" y="20698"/>
                    <a:pt x="13978" y="16066"/>
                    <a:pt x="12152" y="9457"/>
                  </a:cubicBezTo>
                  <a:cubicBezTo>
                    <a:pt x="5475" y="7629"/>
                    <a:pt x="902" y="4141"/>
                    <a:pt x="72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27" name="Google Shape;136;p3"/>
            <p:cNvSpPr/>
            <p:nvPr/>
          </p:nvSpPr>
          <p:spPr>
            <a:xfrm>
              <a:off x="11429" y="60732"/>
              <a:ext cx="33729" cy="25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34" y="0"/>
                  </a:moveTo>
                  <a:cubicBezTo>
                    <a:pt x="9530" y="5011"/>
                    <a:pt x="2047" y="13566"/>
                    <a:pt x="0" y="21600"/>
                  </a:cubicBezTo>
                  <a:lnTo>
                    <a:pt x="20124" y="21600"/>
                  </a:lnTo>
                  <a:cubicBezTo>
                    <a:pt x="20270" y="14829"/>
                    <a:pt x="20762" y="7197"/>
                    <a:pt x="21600" y="829"/>
                  </a:cubicBezTo>
                  <a:cubicBezTo>
                    <a:pt x="21272" y="568"/>
                    <a:pt x="20944" y="284"/>
                    <a:pt x="20634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28" name="Google Shape;137;p3"/>
            <p:cNvSpPr/>
            <p:nvPr/>
          </p:nvSpPr>
          <p:spPr>
            <a:xfrm>
              <a:off x="11400" y="97543"/>
              <a:ext cx="33939" cy="25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25" y="8777"/>
                    <a:pt x="10196" y="16528"/>
                    <a:pt x="21600" y="21600"/>
                  </a:cubicBezTo>
                  <a:cubicBezTo>
                    <a:pt x="20634" y="14468"/>
                    <a:pt x="20073" y="7238"/>
                    <a:pt x="19922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29" name="Google Shape;138;p3"/>
            <p:cNvSpPr/>
            <p:nvPr/>
          </p:nvSpPr>
          <p:spPr>
            <a:xfrm>
              <a:off x="9" y="9"/>
              <a:ext cx="85394" cy="86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983" y="669"/>
                    <a:pt x="679" y="10156"/>
                    <a:pt x="0" y="21600"/>
                  </a:cubicBezTo>
                  <a:lnTo>
                    <a:pt x="86" y="21600"/>
                  </a:lnTo>
                  <a:cubicBezTo>
                    <a:pt x="787" y="18163"/>
                    <a:pt x="4189" y="14810"/>
                    <a:pt x="9520" y="12839"/>
                  </a:cubicBezTo>
                  <a:cubicBezTo>
                    <a:pt x="8911" y="10338"/>
                    <a:pt x="10832" y="7941"/>
                    <a:pt x="13438" y="7941"/>
                  </a:cubicBezTo>
                  <a:cubicBezTo>
                    <a:pt x="13450" y="7941"/>
                    <a:pt x="13462" y="7941"/>
                    <a:pt x="13474" y="7941"/>
                  </a:cubicBezTo>
                  <a:cubicBezTo>
                    <a:pt x="13524" y="7941"/>
                    <a:pt x="13567" y="7948"/>
                    <a:pt x="13618" y="7956"/>
                  </a:cubicBezTo>
                  <a:cubicBezTo>
                    <a:pt x="15619" y="3486"/>
                    <a:pt x="18443" y="690"/>
                    <a:pt x="21600" y="7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30" name="Google Shape;139;p3"/>
            <p:cNvSpPr/>
            <p:nvPr/>
          </p:nvSpPr>
          <p:spPr>
            <a:xfrm>
              <a:off x="96120" y="97401"/>
              <a:ext cx="86684" cy="85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22" y="0"/>
                  </a:moveTo>
                  <a:cubicBezTo>
                    <a:pt x="20702" y="4141"/>
                    <a:pt x="16204" y="7621"/>
                    <a:pt x="9629" y="9457"/>
                  </a:cubicBezTo>
                  <a:cubicBezTo>
                    <a:pt x="7828" y="16123"/>
                    <a:pt x="4084" y="20698"/>
                    <a:pt x="0" y="21521"/>
                  </a:cubicBezTo>
                  <a:lnTo>
                    <a:pt x="0" y="21600"/>
                  </a:lnTo>
                  <a:cubicBezTo>
                    <a:pt x="11444" y="20921"/>
                    <a:pt x="20924" y="11608"/>
                    <a:pt x="21600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31" name="Google Shape;140;p3"/>
            <p:cNvSpPr/>
            <p:nvPr/>
          </p:nvSpPr>
          <p:spPr>
            <a:xfrm>
              <a:off x="96120" y="11429"/>
              <a:ext cx="26559" cy="33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926"/>
                  </a:lnTo>
                  <a:cubicBezTo>
                    <a:pt x="7221" y="20108"/>
                    <a:pt x="15120" y="20670"/>
                    <a:pt x="21600" y="21600"/>
                  </a:cubicBezTo>
                  <a:cubicBezTo>
                    <a:pt x="16817" y="10193"/>
                    <a:pt x="8339" y="2115"/>
                    <a:pt x="0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32" name="Google Shape;141;p3"/>
            <p:cNvSpPr/>
            <p:nvPr/>
          </p:nvSpPr>
          <p:spPr>
            <a:xfrm>
              <a:off x="96120" y="53419"/>
              <a:ext cx="32668" cy="33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5636" y="21600"/>
                  </a:lnTo>
                  <a:cubicBezTo>
                    <a:pt x="16652" y="18798"/>
                    <a:pt x="18828" y="15720"/>
                    <a:pt x="21600" y="14611"/>
                  </a:cubicBezTo>
                  <a:cubicBezTo>
                    <a:pt x="21224" y="10474"/>
                    <a:pt x="20584" y="6361"/>
                    <a:pt x="19656" y="2297"/>
                  </a:cubicBezTo>
                  <a:cubicBezTo>
                    <a:pt x="13842" y="1022"/>
                    <a:pt x="6661" y="222"/>
                    <a:pt x="0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33" name="Google Shape;142;p3"/>
            <p:cNvSpPr/>
            <p:nvPr/>
          </p:nvSpPr>
          <p:spPr>
            <a:xfrm>
              <a:off x="96120" y="137503"/>
              <a:ext cx="26559" cy="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4" y="562"/>
                    <a:pt x="12405" y="1003"/>
                    <a:pt x="8077" y="1293"/>
                  </a:cubicBezTo>
                  <a:cubicBezTo>
                    <a:pt x="6873" y="4388"/>
                    <a:pt x="3873" y="6860"/>
                    <a:pt x="0" y="7953"/>
                  </a:cubicBezTo>
                  <a:lnTo>
                    <a:pt x="0" y="21600"/>
                  </a:lnTo>
                  <a:cubicBezTo>
                    <a:pt x="8339" y="19473"/>
                    <a:pt x="16817" y="11392"/>
                    <a:pt x="21600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34" name="Google Shape;143;p3"/>
            <p:cNvSpPr/>
            <p:nvPr/>
          </p:nvSpPr>
          <p:spPr>
            <a:xfrm>
              <a:off x="84411" y="12852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9" y="0"/>
                  </a:moveTo>
                  <a:cubicBezTo>
                    <a:pt x="4836" y="0"/>
                    <a:pt x="0" y="4770"/>
                    <a:pt x="0" y="10743"/>
                  </a:cubicBezTo>
                  <a:lnTo>
                    <a:pt x="0" y="10800"/>
                  </a:lnTo>
                  <a:cubicBezTo>
                    <a:pt x="0" y="10800"/>
                    <a:pt x="0" y="10857"/>
                    <a:pt x="0" y="10857"/>
                  </a:cubicBezTo>
                  <a:cubicBezTo>
                    <a:pt x="0" y="16772"/>
                    <a:pt x="4836" y="21600"/>
                    <a:pt x="10819" y="21600"/>
                  </a:cubicBezTo>
                  <a:cubicBezTo>
                    <a:pt x="16764" y="21600"/>
                    <a:pt x="21600" y="16772"/>
                    <a:pt x="21600" y="10857"/>
                  </a:cubicBezTo>
                  <a:cubicBezTo>
                    <a:pt x="21600" y="10857"/>
                    <a:pt x="21600" y="10800"/>
                    <a:pt x="21600" y="10800"/>
                  </a:cubicBezTo>
                  <a:lnTo>
                    <a:pt x="21600" y="10743"/>
                  </a:lnTo>
                  <a:cubicBezTo>
                    <a:pt x="21600" y="4770"/>
                    <a:pt x="16764" y="0"/>
                    <a:pt x="10819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35" name="Google Shape;144;p3"/>
            <p:cNvSpPr/>
            <p:nvPr/>
          </p:nvSpPr>
          <p:spPr>
            <a:xfrm>
              <a:off x="96120" y="97543"/>
              <a:ext cx="32668" cy="3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5365"/>
                  </a:lnTo>
                  <a:cubicBezTo>
                    <a:pt x="2847" y="16413"/>
                    <a:pt x="5137" y="18679"/>
                    <a:pt x="6284" y="21600"/>
                  </a:cubicBezTo>
                  <a:cubicBezTo>
                    <a:pt x="10668" y="21181"/>
                    <a:pt x="15711" y="20493"/>
                    <a:pt x="19656" y="19563"/>
                  </a:cubicBezTo>
                  <a:cubicBezTo>
                    <a:pt x="20584" y="15247"/>
                    <a:pt x="21224" y="10872"/>
                    <a:pt x="21600" y="6451"/>
                  </a:cubicBezTo>
                  <a:cubicBezTo>
                    <a:pt x="18828" y="5285"/>
                    <a:pt x="16652" y="2941"/>
                    <a:pt x="15636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</p:grpSp>
      <p:pic>
        <p:nvPicPr>
          <p:cNvPr id="237" name="Google Shape;145;p3" descr="Google Shape;145;p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87335" y="1596199"/>
            <a:ext cx="795127" cy="795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Google Shape;146;p3" descr="Google Shape;146;p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10968" y="1667899"/>
            <a:ext cx="723428" cy="723436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Nivel de texto 1…"/>
          <p:cNvSpPr txBox="1"/>
          <p:nvPr>
            <p:ph type="body" sz="quarter" idx="1"/>
          </p:nvPr>
        </p:nvSpPr>
        <p:spPr>
          <a:xfrm>
            <a:off x="2022300" y="2815923"/>
            <a:ext cx="5591401" cy="784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81000" indent="-304800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381000" indent="177800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381000" indent="635000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381000" indent="1104900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381000" indent="1562100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61" name="Google Shape;14;p3"/>
          <p:cNvSpPr/>
          <p:nvPr/>
        </p:nvSpPr>
        <p:spPr>
          <a:xfrm>
            <a:off x="-6025" y="2571762"/>
            <a:ext cx="1984500" cy="1"/>
          </a:xfrm>
          <a:prstGeom prst="line">
            <a:avLst/>
          </a:prstGeom>
          <a:ln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62" name="Google Shape;15;p3"/>
          <p:cNvSpPr/>
          <p:nvPr/>
        </p:nvSpPr>
        <p:spPr>
          <a:xfrm>
            <a:off x="1117949" y="2288250"/>
            <a:ext cx="567002" cy="567001"/>
          </a:xfrm>
          <a:prstGeom prst="ellipse">
            <a:avLst/>
          </a:prstGeom>
          <a:solidFill>
            <a:srgbClr val="08548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3" name="Texto del título"/>
          <p:cNvSpPr txBox="1"/>
          <p:nvPr>
            <p:ph type="title"/>
          </p:nvPr>
        </p:nvSpPr>
        <p:spPr>
          <a:xfrm>
            <a:off x="2022225" y="1693522"/>
            <a:ext cx="3787801" cy="1159802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buClr>
                <a:srgbClr val="000000"/>
              </a:buClr>
              <a:buSzPts val="3000"/>
              <a:buFont typeface="Helvetica"/>
              <a:buChar char="●"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264" name="Número de diapositiva"/>
          <p:cNvSpPr txBox="1"/>
          <p:nvPr>
            <p:ph type="sldNum" sz="quarter" idx="2"/>
          </p:nvPr>
        </p:nvSpPr>
        <p:spPr>
          <a:xfrm>
            <a:off x="8608154" y="4678075"/>
            <a:ext cx="379192" cy="386051"/>
          </a:xfrm>
          <a:prstGeom prst="rect">
            <a:avLst/>
          </a:prstGeom>
        </p:spPr>
        <p:txBody>
          <a:bodyPr/>
          <a:lstStyle>
            <a:lvl1pPr algn="ctr"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65" name="VM-Imagotip RRSS.jpg" descr="VM-Imagotip RRS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57614" y="4253046"/>
            <a:ext cx="1131094" cy="11310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o del título"/>
          <p:cNvSpPr txBox="1"/>
          <p:nvPr>
            <p:ph type="title"/>
          </p:nvPr>
        </p:nvSpPr>
        <p:spPr>
          <a:xfrm>
            <a:off x="1381249" y="251324"/>
            <a:ext cx="4526402" cy="435602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>
              <a:buClr>
                <a:srgbClr val="000000"/>
              </a:buClr>
              <a:buSzPts val="1900"/>
              <a:buFont typeface="Helvetica"/>
              <a:buChar char="●"/>
              <a:defRPr sz="1900">
                <a:latin typeface="Raleway SemiBold"/>
                <a:ea typeface="Raleway SemiBold"/>
                <a:cs typeface="Raleway SemiBold"/>
                <a:sym typeface="Raleway SemiBold"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273" name="Google Shape;142;p24"/>
          <p:cNvSpPr/>
          <p:nvPr/>
        </p:nvSpPr>
        <p:spPr>
          <a:xfrm>
            <a:off x="-1" y="445925"/>
            <a:ext cx="1375802" cy="1"/>
          </a:xfrm>
          <a:prstGeom prst="line">
            <a:avLst/>
          </a:prstGeom>
          <a:ln>
            <a:solidFill>
              <a:srgbClr val="CCC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74" name="Google Shape;143;p24"/>
          <p:cNvSpPr/>
          <p:nvPr/>
        </p:nvSpPr>
        <p:spPr>
          <a:xfrm>
            <a:off x="817475" y="242967"/>
            <a:ext cx="405901" cy="405901"/>
          </a:xfrm>
          <a:prstGeom prst="ellipse">
            <a:avLst/>
          </a:prstGeom>
          <a:solidFill>
            <a:srgbClr val="FFCD0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5" name="Número de diapositiva"/>
          <p:cNvSpPr txBox="1"/>
          <p:nvPr>
            <p:ph type="sldNum" sz="quarter" idx="2"/>
          </p:nvPr>
        </p:nvSpPr>
        <p:spPr>
          <a:xfrm>
            <a:off x="8608154" y="4678075"/>
            <a:ext cx="379192" cy="386051"/>
          </a:xfrm>
          <a:prstGeom prst="rect">
            <a:avLst/>
          </a:prstGeom>
        </p:spPr>
        <p:txBody>
          <a:bodyPr/>
          <a:lstStyle>
            <a:lvl1pPr algn="ctr"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76" name="VM-Imagotip RRSS.jpg" descr="VM-Imagotip RRS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57614" y="4253046"/>
            <a:ext cx="1131094" cy="11310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8;p4"/>
          <p:cNvSpPr/>
          <p:nvPr/>
        </p:nvSpPr>
        <p:spPr>
          <a:xfrm>
            <a:off x="33065" y="3773725"/>
            <a:ext cx="2236802" cy="1341301"/>
          </a:xfrm>
          <a:prstGeom prst="rect">
            <a:avLst/>
          </a:prstGeom>
          <a:solidFill>
            <a:srgbClr val="CFE2F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" name="Google Shape;149;p4"/>
          <p:cNvSpPr/>
          <p:nvPr/>
        </p:nvSpPr>
        <p:spPr>
          <a:xfrm>
            <a:off x="2318991" y="3773725"/>
            <a:ext cx="2236801" cy="1341301"/>
          </a:xfrm>
          <a:prstGeom prst="rect">
            <a:avLst/>
          </a:prstGeom>
          <a:solidFill>
            <a:srgbClr val="CFE2F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" name="Google Shape;150;p4"/>
          <p:cNvSpPr/>
          <p:nvPr/>
        </p:nvSpPr>
        <p:spPr>
          <a:xfrm>
            <a:off x="3295941" y="44674"/>
            <a:ext cx="2556601" cy="2548502"/>
          </a:xfrm>
          <a:prstGeom prst="rect">
            <a:avLst/>
          </a:prstGeom>
          <a:solidFill>
            <a:srgbClr val="D9EAD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" name="Google Shape;151;p4"/>
          <p:cNvSpPr/>
          <p:nvPr/>
        </p:nvSpPr>
        <p:spPr>
          <a:xfrm>
            <a:off x="1642491" y="1460275"/>
            <a:ext cx="1601401" cy="2262301"/>
          </a:xfrm>
          <a:prstGeom prst="rect">
            <a:avLst/>
          </a:prstGeom>
          <a:solidFill>
            <a:srgbClr val="CFE2F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" name="Google Shape;152;p4"/>
          <p:cNvSpPr/>
          <p:nvPr/>
        </p:nvSpPr>
        <p:spPr>
          <a:xfrm>
            <a:off x="25616" y="45775"/>
            <a:ext cx="1573500" cy="3676800"/>
          </a:xfrm>
          <a:prstGeom prst="rect">
            <a:avLst/>
          </a:prstGeom>
          <a:solidFill>
            <a:srgbClr val="CFE2F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" name="Google Shape;153;p4"/>
          <p:cNvSpPr/>
          <p:nvPr/>
        </p:nvSpPr>
        <p:spPr>
          <a:xfrm>
            <a:off x="1642491" y="44674"/>
            <a:ext cx="1601401" cy="1369802"/>
          </a:xfrm>
          <a:prstGeom prst="rect">
            <a:avLst/>
          </a:prstGeom>
          <a:solidFill>
            <a:srgbClr val="CFE2F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" name="Google Shape;154;p4"/>
          <p:cNvSpPr/>
          <p:nvPr/>
        </p:nvSpPr>
        <p:spPr>
          <a:xfrm>
            <a:off x="4604991" y="3773725"/>
            <a:ext cx="2236801" cy="1341301"/>
          </a:xfrm>
          <a:prstGeom prst="rect">
            <a:avLst/>
          </a:prstGeom>
          <a:solidFill>
            <a:srgbClr val="FCE5CD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" name="Google Shape;155;p4"/>
          <p:cNvSpPr/>
          <p:nvPr/>
        </p:nvSpPr>
        <p:spPr>
          <a:xfrm>
            <a:off x="6885065" y="3773725"/>
            <a:ext cx="2234701" cy="1341301"/>
          </a:xfrm>
          <a:prstGeom prst="rect">
            <a:avLst/>
          </a:prstGeom>
          <a:solidFill>
            <a:srgbClr val="FCE5CD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" name="Google Shape;156;p4"/>
          <p:cNvSpPr/>
          <p:nvPr/>
        </p:nvSpPr>
        <p:spPr>
          <a:xfrm>
            <a:off x="7546240" y="45875"/>
            <a:ext cx="1573501" cy="3676800"/>
          </a:xfrm>
          <a:prstGeom prst="rect">
            <a:avLst/>
          </a:prstGeom>
          <a:solidFill>
            <a:srgbClr val="FCE5CD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" name="Google Shape;157;p4"/>
          <p:cNvSpPr/>
          <p:nvPr/>
        </p:nvSpPr>
        <p:spPr>
          <a:xfrm>
            <a:off x="5901466" y="1460425"/>
            <a:ext cx="1601401" cy="2262301"/>
          </a:xfrm>
          <a:prstGeom prst="rect">
            <a:avLst/>
          </a:prstGeom>
          <a:solidFill>
            <a:srgbClr val="FCE5CD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" name="Google Shape;158;p4"/>
          <p:cNvSpPr/>
          <p:nvPr/>
        </p:nvSpPr>
        <p:spPr>
          <a:xfrm>
            <a:off x="5901466" y="44574"/>
            <a:ext cx="1601401" cy="1369802"/>
          </a:xfrm>
          <a:prstGeom prst="rect">
            <a:avLst/>
          </a:prstGeom>
          <a:solidFill>
            <a:srgbClr val="FCE5CD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" name="Google Shape;159;p4"/>
          <p:cNvSpPr/>
          <p:nvPr/>
        </p:nvSpPr>
        <p:spPr>
          <a:xfrm>
            <a:off x="3287266" y="2632637"/>
            <a:ext cx="2565301" cy="1089901"/>
          </a:xfrm>
          <a:prstGeom prst="rect">
            <a:avLst/>
          </a:prstGeom>
          <a:solidFill>
            <a:srgbClr val="D9EAD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" name="Google Shape;160;p4"/>
          <p:cNvSpPr txBox="1"/>
          <p:nvPr/>
        </p:nvSpPr>
        <p:spPr>
          <a:xfrm>
            <a:off x="1966046" y="-2132"/>
            <a:ext cx="1400101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</a:lstStyle>
          <a:p>
            <a:pPr/>
            <a:r>
              <a:t>Partners clave</a:t>
            </a:r>
          </a:p>
        </p:txBody>
      </p:sp>
      <p:sp>
        <p:nvSpPr>
          <p:cNvPr id="15" name="Google Shape;161;p4"/>
          <p:cNvSpPr txBox="1"/>
          <p:nvPr/>
        </p:nvSpPr>
        <p:spPr>
          <a:xfrm>
            <a:off x="245143" y="-110082"/>
            <a:ext cx="1530001" cy="61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</a:lstStyle>
          <a:p>
            <a:pPr/>
            <a:r>
              <a:t>Actividades clave</a:t>
            </a:r>
          </a:p>
        </p:txBody>
      </p:sp>
      <p:sp>
        <p:nvSpPr>
          <p:cNvPr id="16" name="Google Shape;162;p4"/>
          <p:cNvSpPr txBox="1"/>
          <p:nvPr/>
        </p:nvSpPr>
        <p:spPr>
          <a:xfrm>
            <a:off x="1976066" y="1443774"/>
            <a:ext cx="1400101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</a:lstStyle>
          <a:p>
            <a:pPr/>
            <a:r>
              <a:t>Recursos clave</a:t>
            </a:r>
          </a:p>
        </p:txBody>
      </p:sp>
      <p:sp>
        <p:nvSpPr>
          <p:cNvPr id="17" name="Google Shape;163;p4"/>
          <p:cNvSpPr txBox="1"/>
          <p:nvPr/>
        </p:nvSpPr>
        <p:spPr>
          <a:xfrm>
            <a:off x="3827812" y="-115119"/>
            <a:ext cx="1573501" cy="61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</a:lstStyle>
          <a:p>
            <a:pPr/>
            <a:r>
              <a:t>Propuesta de valor</a:t>
            </a:r>
          </a:p>
        </p:txBody>
      </p:sp>
      <p:sp>
        <p:nvSpPr>
          <p:cNvPr id="18" name="Google Shape;164;p4"/>
          <p:cNvSpPr txBox="1"/>
          <p:nvPr/>
        </p:nvSpPr>
        <p:spPr>
          <a:xfrm>
            <a:off x="6148115" y="-10445"/>
            <a:ext cx="1573501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</a:lstStyle>
          <a:p>
            <a:pPr/>
            <a:r>
              <a:t>Relación clientes</a:t>
            </a:r>
          </a:p>
        </p:txBody>
      </p:sp>
      <p:sp>
        <p:nvSpPr>
          <p:cNvPr id="19" name="Google Shape;165;p4"/>
          <p:cNvSpPr txBox="1"/>
          <p:nvPr/>
        </p:nvSpPr>
        <p:spPr>
          <a:xfrm>
            <a:off x="6397942" y="1433237"/>
            <a:ext cx="1285801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</a:lstStyle>
          <a:p>
            <a:pPr/>
            <a:r>
              <a:t>Canales</a:t>
            </a:r>
          </a:p>
        </p:txBody>
      </p:sp>
      <p:sp>
        <p:nvSpPr>
          <p:cNvPr id="20" name="Google Shape;166;p4"/>
          <p:cNvSpPr txBox="1"/>
          <p:nvPr/>
        </p:nvSpPr>
        <p:spPr>
          <a:xfrm>
            <a:off x="7778408" y="-10763"/>
            <a:ext cx="1285801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</a:lstStyle>
          <a:p>
            <a:pPr/>
            <a:r>
              <a:t>Segmentos</a:t>
            </a:r>
          </a:p>
        </p:txBody>
      </p:sp>
      <p:sp>
        <p:nvSpPr>
          <p:cNvPr id="21" name="Google Shape;167;p4"/>
          <p:cNvSpPr txBox="1"/>
          <p:nvPr/>
        </p:nvSpPr>
        <p:spPr>
          <a:xfrm>
            <a:off x="231715" y="3748661"/>
            <a:ext cx="1285801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</a:lstStyle>
          <a:p>
            <a:pPr/>
            <a:r>
              <a:t>Costes</a:t>
            </a:r>
          </a:p>
        </p:txBody>
      </p:sp>
      <p:grpSp>
        <p:nvGrpSpPr>
          <p:cNvPr id="24" name="Google Shape;168;p4"/>
          <p:cNvGrpSpPr/>
          <p:nvPr/>
        </p:nvGrpSpPr>
        <p:grpSpPr>
          <a:xfrm>
            <a:off x="1796384" y="105001"/>
            <a:ext cx="202132" cy="188400"/>
            <a:chOff x="0" y="0"/>
            <a:chExt cx="202131" cy="188398"/>
          </a:xfrm>
        </p:grpSpPr>
        <p:sp>
          <p:nvSpPr>
            <p:cNvPr id="22" name="Google Shape;169;p4"/>
            <p:cNvSpPr/>
            <p:nvPr/>
          </p:nvSpPr>
          <p:spPr>
            <a:xfrm>
              <a:off x="71551" y="0"/>
              <a:ext cx="59001" cy="54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0"/>
                  </a:moveTo>
                  <a:cubicBezTo>
                    <a:pt x="5002" y="0"/>
                    <a:pt x="0" y="4844"/>
                    <a:pt x="0" y="10906"/>
                  </a:cubicBezTo>
                  <a:cubicBezTo>
                    <a:pt x="0" y="16756"/>
                    <a:pt x="5002" y="21600"/>
                    <a:pt x="10797" y="21600"/>
                  </a:cubicBezTo>
                  <a:cubicBezTo>
                    <a:pt x="16795" y="21600"/>
                    <a:pt x="21600" y="16756"/>
                    <a:pt x="21600" y="10906"/>
                  </a:cubicBezTo>
                  <a:cubicBezTo>
                    <a:pt x="21600" y="4844"/>
                    <a:pt x="16795" y="0"/>
                    <a:pt x="10797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" name="Google Shape;170;p4"/>
            <p:cNvSpPr/>
            <p:nvPr/>
          </p:nvSpPr>
          <p:spPr>
            <a:xfrm>
              <a:off x="0" y="22476"/>
              <a:ext cx="202132" cy="165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600" fill="norm" stroke="1" extrusionOk="0">
                  <a:moveTo>
                    <a:pt x="3785" y="0"/>
                  </a:moveTo>
                  <a:cubicBezTo>
                    <a:pt x="2445" y="0"/>
                    <a:pt x="1281" y="1262"/>
                    <a:pt x="1281" y="2856"/>
                  </a:cubicBezTo>
                  <a:cubicBezTo>
                    <a:pt x="1281" y="3654"/>
                    <a:pt x="1573" y="4386"/>
                    <a:pt x="1979" y="4850"/>
                  </a:cubicBezTo>
                  <a:cubicBezTo>
                    <a:pt x="815" y="5582"/>
                    <a:pt x="0" y="7044"/>
                    <a:pt x="0" y="8639"/>
                  </a:cubicBezTo>
                  <a:lnTo>
                    <a:pt x="0" y="12162"/>
                  </a:lnTo>
                  <a:cubicBezTo>
                    <a:pt x="0" y="13092"/>
                    <a:pt x="523" y="13957"/>
                    <a:pt x="1281" y="14288"/>
                  </a:cubicBezTo>
                  <a:lnTo>
                    <a:pt x="1281" y="18009"/>
                  </a:lnTo>
                  <a:cubicBezTo>
                    <a:pt x="1281" y="19140"/>
                    <a:pt x="2155" y="20136"/>
                    <a:pt x="3144" y="20136"/>
                  </a:cubicBezTo>
                  <a:lnTo>
                    <a:pt x="4367" y="20136"/>
                  </a:lnTo>
                  <a:cubicBezTo>
                    <a:pt x="5415" y="20136"/>
                    <a:pt x="6287" y="19140"/>
                    <a:pt x="6287" y="18009"/>
                  </a:cubicBezTo>
                  <a:lnTo>
                    <a:pt x="6287" y="14288"/>
                  </a:lnTo>
                  <a:cubicBezTo>
                    <a:pt x="6520" y="14155"/>
                    <a:pt x="6695" y="14022"/>
                    <a:pt x="6928" y="13757"/>
                  </a:cubicBezTo>
                  <a:cubicBezTo>
                    <a:pt x="7161" y="13889"/>
                    <a:pt x="7278" y="14090"/>
                    <a:pt x="7570" y="14288"/>
                  </a:cubicBezTo>
                  <a:lnTo>
                    <a:pt x="7570" y="19406"/>
                  </a:lnTo>
                  <a:cubicBezTo>
                    <a:pt x="7570" y="20535"/>
                    <a:pt x="8442" y="21600"/>
                    <a:pt x="9490" y="21600"/>
                  </a:cubicBezTo>
                  <a:lnTo>
                    <a:pt x="12051" y="21600"/>
                  </a:lnTo>
                  <a:cubicBezTo>
                    <a:pt x="13042" y="21600"/>
                    <a:pt x="13973" y="20602"/>
                    <a:pt x="13973" y="19406"/>
                  </a:cubicBezTo>
                  <a:lnTo>
                    <a:pt x="13973" y="14288"/>
                  </a:lnTo>
                  <a:cubicBezTo>
                    <a:pt x="14206" y="14155"/>
                    <a:pt x="14439" y="14022"/>
                    <a:pt x="14672" y="13757"/>
                  </a:cubicBezTo>
                  <a:cubicBezTo>
                    <a:pt x="14847" y="13889"/>
                    <a:pt x="15021" y="14090"/>
                    <a:pt x="15313" y="14288"/>
                  </a:cubicBezTo>
                  <a:lnTo>
                    <a:pt x="15313" y="18009"/>
                  </a:lnTo>
                  <a:cubicBezTo>
                    <a:pt x="15313" y="19140"/>
                    <a:pt x="16185" y="20136"/>
                    <a:pt x="17176" y="20136"/>
                  </a:cubicBezTo>
                  <a:lnTo>
                    <a:pt x="18456" y="20136"/>
                  </a:lnTo>
                  <a:cubicBezTo>
                    <a:pt x="19447" y="20136"/>
                    <a:pt x="20319" y="19140"/>
                    <a:pt x="20319" y="18009"/>
                  </a:cubicBezTo>
                  <a:lnTo>
                    <a:pt x="20319" y="14288"/>
                  </a:lnTo>
                  <a:cubicBezTo>
                    <a:pt x="21077" y="13957"/>
                    <a:pt x="21543" y="13157"/>
                    <a:pt x="21543" y="12162"/>
                  </a:cubicBezTo>
                  <a:lnTo>
                    <a:pt x="21543" y="8639"/>
                  </a:lnTo>
                  <a:cubicBezTo>
                    <a:pt x="21600" y="7044"/>
                    <a:pt x="20844" y="5647"/>
                    <a:pt x="19680" y="4850"/>
                  </a:cubicBezTo>
                  <a:cubicBezTo>
                    <a:pt x="20086" y="4386"/>
                    <a:pt x="20378" y="3654"/>
                    <a:pt x="20378" y="2856"/>
                  </a:cubicBezTo>
                  <a:cubicBezTo>
                    <a:pt x="20378" y="1262"/>
                    <a:pt x="19214" y="0"/>
                    <a:pt x="17815" y="0"/>
                  </a:cubicBezTo>
                  <a:cubicBezTo>
                    <a:pt x="16477" y="0"/>
                    <a:pt x="15313" y="1262"/>
                    <a:pt x="15313" y="2856"/>
                  </a:cubicBezTo>
                  <a:cubicBezTo>
                    <a:pt x="15313" y="3654"/>
                    <a:pt x="15603" y="4386"/>
                    <a:pt x="16011" y="4850"/>
                  </a:cubicBezTo>
                  <a:cubicBezTo>
                    <a:pt x="15603" y="5116"/>
                    <a:pt x="15197" y="5449"/>
                    <a:pt x="14905" y="5848"/>
                  </a:cubicBezTo>
                  <a:cubicBezTo>
                    <a:pt x="14731" y="5316"/>
                    <a:pt x="14322" y="4717"/>
                    <a:pt x="13973" y="4253"/>
                  </a:cubicBezTo>
                  <a:cubicBezTo>
                    <a:pt x="13334" y="5050"/>
                    <a:pt x="12460" y="5449"/>
                    <a:pt x="11528" y="5582"/>
                  </a:cubicBezTo>
                  <a:lnTo>
                    <a:pt x="11528" y="9238"/>
                  </a:lnTo>
                  <a:cubicBezTo>
                    <a:pt x="11528" y="9710"/>
                    <a:pt x="11166" y="9959"/>
                    <a:pt x="10811" y="9959"/>
                  </a:cubicBezTo>
                  <a:cubicBezTo>
                    <a:pt x="10467" y="9959"/>
                    <a:pt x="10131" y="9727"/>
                    <a:pt x="10131" y="9238"/>
                  </a:cubicBezTo>
                  <a:lnTo>
                    <a:pt x="10131" y="5582"/>
                  </a:lnTo>
                  <a:cubicBezTo>
                    <a:pt x="9200" y="5449"/>
                    <a:pt x="8325" y="4917"/>
                    <a:pt x="7686" y="4253"/>
                  </a:cubicBezTo>
                  <a:cubicBezTo>
                    <a:pt x="7220" y="4717"/>
                    <a:pt x="6928" y="5316"/>
                    <a:pt x="6695" y="5848"/>
                  </a:cubicBezTo>
                  <a:cubicBezTo>
                    <a:pt x="6403" y="5449"/>
                    <a:pt x="6054" y="5116"/>
                    <a:pt x="5648" y="4850"/>
                  </a:cubicBezTo>
                  <a:cubicBezTo>
                    <a:pt x="6054" y="4386"/>
                    <a:pt x="6346" y="3654"/>
                    <a:pt x="6346" y="2856"/>
                  </a:cubicBezTo>
                  <a:cubicBezTo>
                    <a:pt x="6346" y="1262"/>
                    <a:pt x="5182" y="0"/>
                    <a:pt x="3785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8" name="Google Shape;171;p4"/>
          <p:cNvGrpSpPr/>
          <p:nvPr/>
        </p:nvGrpSpPr>
        <p:grpSpPr>
          <a:xfrm>
            <a:off x="85468" y="99275"/>
            <a:ext cx="202688" cy="202671"/>
            <a:chOff x="0" y="17"/>
            <a:chExt cx="202686" cy="202670"/>
          </a:xfrm>
        </p:grpSpPr>
        <p:sp>
          <p:nvSpPr>
            <p:cNvPr id="25" name="Google Shape;172;p4"/>
            <p:cNvSpPr/>
            <p:nvPr/>
          </p:nvSpPr>
          <p:spPr>
            <a:xfrm>
              <a:off x="66117" y="131662"/>
              <a:ext cx="23479" cy="22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45" y="0"/>
                  </a:moveTo>
                  <a:cubicBezTo>
                    <a:pt x="4515" y="0"/>
                    <a:pt x="0" y="5139"/>
                    <a:pt x="0" y="10800"/>
                  </a:cubicBezTo>
                  <a:cubicBezTo>
                    <a:pt x="0" y="17489"/>
                    <a:pt x="5025" y="21600"/>
                    <a:pt x="10545" y="21600"/>
                  </a:cubicBezTo>
                  <a:cubicBezTo>
                    <a:pt x="17085" y="21600"/>
                    <a:pt x="21600" y="16461"/>
                    <a:pt x="21600" y="10800"/>
                  </a:cubicBezTo>
                  <a:cubicBezTo>
                    <a:pt x="21600" y="4633"/>
                    <a:pt x="16575" y="0"/>
                    <a:pt x="10545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" name="Google Shape;173;p4"/>
            <p:cNvSpPr/>
            <p:nvPr/>
          </p:nvSpPr>
          <p:spPr>
            <a:xfrm>
              <a:off x="-1" y="17"/>
              <a:ext cx="202688" cy="20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835" y="5106"/>
                  </a:moveTo>
                  <a:cubicBezTo>
                    <a:pt x="7314" y="5106"/>
                    <a:pt x="7724" y="5723"/>
                    <a:pt x="7279" y="6171"/>
                  </a:cubicBezTo>
                  <a:lnTo>
                    <a:pt x="6462" y="6986"/>
                  </a:lnTo>
                  <a:lnTo>
                    <a:pt x="7279" y="7743"/>
                  </a:lnTo>
                  <a:cubicBezTo>
                    <a:pt x="7724" y="8191"/>
                    <a:pt x="7314" y="8808"/>
                    <a:pt x="6835" y="8808"/>
                  </a:cubicBezTo>
                  <a:cubicBezTo>
                    <a:pt x="6691" y="8808"/>
                    <a:pt x="6540" y="8752"/>
                    <a:pt x="6405" y="8617"/>
                  </a:cubicBezTo>
                  <a:lnTo>
                    <a:pt x="5590" y="7801"/>
                  </a:lnTo>
                  <a:lnTo>
                    <a:pt x="4775" y="8617"/>
                  </a:lnTo>
                  <a:cubicBezTo>
                    <a:pt x="4647" y="8787"/>
                    <a:pt x="4494" y="8858"/>
                    <a:pt x="4346" y="8858"/>
                  </a:cubicBezTo>
                  <a:cubicBezTo>
                    <a:pt x="3886" y="8858"/>
                    <a:pt x="3461" y="8183"/>
                    <a:pt x="3901" y="7743"/>
                  </a:cubicBezTo>
                  <a:lnTo>
                    <a:pt x="4716" y="6986"/>
                  </a:lnTo>
                  <a:lnTo>
                    <a:pt x="3901" y="6171"/>
                  </a:lnTo>
                  <a:cubicBezTo>
                    <a:pt x="3454" y="5723"/>
                    <a:pt x="3866" y="5106"/>
                    <a:pt x="4344" y="5106"/>
                  </a:cubicBezTo>
                  <a:cubicBezTo>
                    <a:pt x="4489" y="5106"/>
                    <a:pt x="4640" y="5163"/>
                    <a:pt x="4775" y="5298"/>
                  </a:cubicBezTo>
                  <a:lnTo>
                    <a:pt x="5590" y="6113"/>
                  </a:lnTo>
                  <a:lnTo>
                    <a:pt x="6405" y="5298"/>
                  </a:lnTo>
                  <a:cubicBezTo>
                    <a:pt x="6540" y="5163"/>
                    <a:pt x="6691" y="5106"/>
                    <a:pt x="6835" y="5106"/>
                  </a:cubicBezTo>
                  <a:close/>
                  <a:moveTo>
                    <a:pt x="15860" y="12790"/>
                  </a:moveTo>
                  <a:cubicBezTo>
                    <a:pt x="16337" y="12790"/>
                    <a:pt x="16749" y="13409"/>
                    <a:pt x="16302" y="13857"/>
                  </a:cubicBezTo>
                  <a:lnTo>
                    <a:pt x="15487" y="14672"/>
                  </a:lnTo>
                  <a:lnTo>
                    <a:pt x="16302" y="15487"/>
                  </a:lnTo>
                  <a:cubicBezTo>
                    <a:pt x="16749" y="15934"/>
                    <a:pt x="16337" y="16553"/>
                    <a:pt x="15860" y="16553"/>
                  </a:cubicBezTo>
                  <a:cubicBezTo>
                    <a:pt x="15714" y="16553"/>
                    <a:pt x="15563" y="16496"/>
                    <a:pt x="15428" y="16361"/>
                  </a:cubicBezTo>
                  <a:lnTo>
                    <a:pt x="14613" y="15546"/>
                  </a:lnTo>
                  <a:lnTo>
                    <a:pt x="13798" y="16361"/>
                  </a:lnTo>
                  <a:cubicBezTo>
                    <a:pt x="13663" y="16496"/>
                    <a:pt x="13512" y="16553"/>
                    <a:pt x="13368" y="16553"/>
                  </a:cubicBezTo>
                  <a:cubicBezTo>
                    <a:pt x="12889" y="16553"/>
                    <a:pt x="12479" y="15934"/>
                    <a:pt x="12926" y="15487"/>
                  </a:cubicBezTo>
                  <a:lnTo>
                    <a:pt x="13741" y="14672"/>
                  </a:lnTo>
                  <a:lnTo>
                    <a:pt x="12926" y="13857"/>
                  </a:lnTo>
                  <a:cubicBezTo>
                    <a:pt x="12479" y="13409"/>
                    <a:pt x="12889" y="12790"/>
                    <a:pt x="13368" y="12790"/>
                  </a:cubicBezTo>
                  <a:cubicBezTo>
                    <a:pt x="13512" y="12790"/>
                    <a:pt x="13663" y="12848"/>
                    <a:pt x="13798" y="12983"/>
                  </a:cubicBezTo>
                  <a:lnTo>
                    <a:pt x="14613" y="13798"/>
                  </a:lnTo>
                  <a:lnTo>
                    <a:pt x="15428" y="12983"/>
                  </a:lnTo>
                  <a:cubicBezTo>
                    <a:pt x="15563" y="12848"/>
                    <a:pt x="15714" y="12790"/>
                    <a:pt x="15860" y="12790"/>
                  </a:cubicBezTo>
                  <a:close/>
                  <a:moveTo>
                    <a:pt x="14589" y="5047"/>
                  </a:moveTo>
                  <a:cubicBezTo>
                    <a:pt x="14735" y="5047"/>
                    <a:pt x="14885" y="5104"/>
                    <a:pt x="15022" y="5239"/>
                  </a:cubicBezTo>
                  <a:lnTo>
                    <a:pt x="16243" y="6463"/>
                  </a:lnTo>
                  <a:cubicBezTo>
                    <a:pt x="16476" y="6695"/>
                    <a:pt x="16476" y="7102"/>
                    <a:pt x="16243" y="7335"/>
                  </a:cubicBezTo>
                  <a:lnTo>
                    <a:pt x="15022" y="8558"/>
                  </a:lnTo>
                  <a:cubicBezTo>
                    <a:pt x="14885" y="8693"/>
                    <a:pt x="14735" y="8751"/>
                    <a:pt x="14589" y="8751"/>
                  </a:cubicBezTo>
                  <a:cubicBezTo>
                    <a:pt x="14112" y="8751"/>
                    <a:pt x="13700" y="8131"/>
                    <a:pt x="14147" y="7684"/>
                  </a:cubicBezTo>
                  <a:lnTo>
                    <a:pt x="14264" y="7568"/>
                  </a:lnTo>
                  <a:cubicBezTo>
                    <a:pt x="11411" y="7684"/>
                    <a:pt x="9199" y="9955"/>
                    <a:pt x="8966" y="12809"/>
                  </a:cubicBezTo>
                  <a:cubicBezTo>
                    <a:pt x="10073" y="13099"/>
                    <a:pt x="10771" y="14030"/>
                    <a:pt x="10771" y="15197"/>
                  </a:cubicBezTo>
                  <a:cubicBezTo>
                    <a:pt x="10771" y="16651"/>
                    <a:pt x="9664" y="17815"/>
                    <a:pt x="8267" y="17815"/>
                  </a:cubicBezTo>
                  <a:cubicBezTo>
                    <a:pt x="6930" y="17815"/>
                    <a:pt x="5764" y="16651"/>
                    <a:pt x="5764" y="15254"/>
                  </a:cubicBezTo>
                  <a:cubicBezTo>
                    <a:pt x="5764" y="14090"/>
                    <a:pt x="6521" y="13099"/>
                    <a:pt x="7628" y="12809"/>
                  </a:cubicBezTo>
                  <a:cubicBezTo>
                    <a:pt x="7918" y="9316"/>
                    <a:pt x="10771" y="6463"/>
                    <a:pt x="14323" y="6287"/>
                  </a:cubicBezTo>
                  <a:lnTo>
                    <a:pt x="14147" y="6113"/>
                  </a:lnTo>
                  <a:cubicBezTo>
                    <a:pt x="13700" y="5666"/>
                    <a:pt x="14112" y="5047"/>
                    <a:pt x="14589" y="5047"/>
                  </a:cubicBezTo>
                  <a:close/>
                  <a:moveTo>
                    <a:pt x="10771" y="0"/>
                  </a:moveTo>
                  <a:cubicBezTo>
                    <a:pt x="4891" y="0"/>
                    <a:pt x="0" y="4774"/>
                    <a:pt x="0" y="10770"/>
                  </a:cubicBezTo>
                  <a:cubicBezTo>
                    <a:pt x="0" y="16651"/>
                    <a:pt x="4832" y="21600"/>
                    <a:pt x="10771" y="21600"/>
                  </a:cubicBezTo>
                  <a:cubicBezTo>
                    <a:pt x="16651" y="21600"/>
                    <a:pt x="21600" y="16710"/>
                    <a:pt x="21600" y="10770"/>
                  </a:cubicBezTo>
                  <a:cubicBezTo>
                    <a:pt x="21541" y="9898"/>
                    <a:pt x="21367" y="9024"/>
                    <a:pt x="21251" y="8209"/>
                  </a:cubicBezTo>
                  <a:cubicBezTo>
                    <a:pt x="20785" y="9024"/>
                    <a:pt x="20027" y="9490"/>
                    <a:pt x="19039" y="9490"/>
                  </a:cubicBezTo>
                  <a:cubicBezTo>
                    <a:pt x="17699" y="9490"/>
                    <a:pt x="16535" y="8325"/>
                    <a:pt x="16535" y="6986"/>
                  </a:cubicBezTo>
                  <a:cubicBezTo>
                    <a:pt x="16535" y="5589"/>
                    <a:pt x="17699" y="4424"/>
                    <a:pt x="19039" y="4424"/>
                  </a:cubicBezTo>
                  <a:cubicBezTo>
                    <a:pt x="19213" y="4424"/>
                    <a:pt x="19445" y="4424"/>
                    <a:pt x="19562" y="4483"/>
                  </a:cubicBezTo>
                  <a:cubicBezTo>
                    <a:pt x="17524" y="1630"/>
                    <a:pt x="14264" y="0"/>
                    <a:pt x="10771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" name="Google Shape;174;p4"/>
            <p:cNvSpPr/>
            <p:nvPr/>
          </p:nvSpPr>
          <p:spPr>
            <a:xfrm>
              <a:off x="166619" y="53546"/>
              <a:ext cx="23497" cy="23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53" y="0"/>
                  </a:moveTo>
                  <a:cubicBezTo>
                    <a:pt x="5021" y="0"/>
                    <a:pt x="0" y="4527"/>
                    <a:pt x="0" y="11047"/>
                  </a:cubicBezTo>
                  <a:cubicBezTo>
                    <a:pt x="0" y="17073"/>
                    <a:pt x="5021" y="21600"/>
                    <a:pt x="10553" y="21600"/>
                  </a:cubicBezTo>
                  <a:cubicBezTo>
                    <a:pt x="17089" y="21600"/>
                    <a:pt x="21600" y="16579"/>
                    <a:pt x="21600" y="11047"/>
                  </a:cubicBezTo>
                  <a:cubicBezTo>
                    <a:pt x="21600" y="5021"/>
                    <a:pt x="16579" y="0"/>
                    <a:pt x="10553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4" name="Google Shape;175;p4"/>
          <p:cNvGrpSpPr/>
          <p:nvPr/>
        </p:nvGrpSpPr>
        <p:grpSpPr>
          <a:xfrm>
            <a:off x="1810430" y="1540033"/>
            <a:ext cx="202687" cy="203163"/>
            <a:chOff x="0" y="0"/>
            <a:chExt cx="202686" cy="203162"/>
          </a:xfrm>
        </p:grpSpPr>
        <p:sp>
          <p:nvSpPr>
            <p:cNvPr id="29" name="Google Shape;176;p4"/>
            <p:cNvSpPr/>
            <p:nvPr/>
          </p:nvSpPr>
          <p:spPr>
            <a:xfrm>
              <a:off x="1095" y="-1"/>
              <a:ext cx="152365" cy="46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8" y="0"/>
                  </a:moveTo>
                  <a:cubicBezTo>
                    <a:pt x="5943" y="0"/>
                    <a:pt x="1051" y="3632"/>
                    <a:pt x="0" y="10897"/>
                  </a:cubicBezTo>
                  <a:cubicBezTo>
                    <a:pt x="1051" y="18032"/>
                    <a:pt x="5943" y="21600"/>
                    <a:pt x="10828" y="21600"/>
                  </a:cubicBezTo>
                  <a:cubicBezTo>
                    <a:pt x="15714" y="21600"/>
                    <a:pt x="20589" y="18032"/>
                    <a:pt x="21600" y="10897"/>
                  </a:cubicBezTo>
                  <a:cubicBezTo>
                    <a:pt x="20589" y="3632"/>
                    <a:pt x="15714" y="0"/>
                    <a:pt x="10828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" name="Google Shape;177;p4"/>
            <p:cNvSpPr/>
            <p:nvPr/>
          </p:nvSpPr>
          <p:spPr>
            <a:xfrm>
              <a:off x="0" y="40959"/>
              <a:ext cx="154555" cy="54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9820"/>
                  </a:lnTo>
                  <a:cubicBezTo>
                    <a:pt x="0" y="17459"/>
                    <a:pt x="4979" y="21385"/>
                    <a:pt x="10033" y="21600"/>
                  </a:cubicBezTo>
                  <a:cubicBezTo>
                    <a:pt x="11949" y="13096"/>
                    <a:pt x="15318" y="7639"/>
                    <a:pt x="19149" y="7639"/>
                  </a:cubicBezTo>
                  <a:cubicBezTo>
                    <a:pt x="19991" y="7639"/>
                    <a:pt x="20834" y="7860"/>
                    <a:pt x="21600" y="8511"/>
                  </a:cubicBezTo>
                  <a:lnTo>
                    <a:pt x="21600" y="0"/>
                  </a:lnTo>
                  <a:cubicBezTo>
                    <a:pt x="19225" y="5457"/>
                    <a:pt x="14859" y="7424"/>
                    <a:pt x="10801" y="7424"/>
                  </a:cubicBezTo>
                  <a:cubicBezTo>
                    <a:pt x="6817" y="7424"/>
                    <a:pt x="2375" y="5242"/>
                    <a:pt x="0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" name="Google Shape;178;p4"/>
            <p:cNvSpPr/>
            <p:nvPr/>
          </p:nvSpPr>
          <p:spPr>
            <a:xfrm>
              <a:off x="71145" y="71657"/>
              <a:ext cx="131542" cy="131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713" y="7802"/>
                  </a:moveTo>
                  <a:cubicBezTo>
                    <a:pt x="16419" y="7802"/>
                    <a:pt x="17161" y="8759"/>
                    <a:pt x="16470" y="9450"/>
                  </a:cubicBezTo>
                  <a:lnTo>
                    <a:pt x="10620" y="15298"/>
                  </a:lnTo>
                  <a:cubicBezTo>
                    <a:pt x="10440" y="15481"/>
                    <a:pt x="10192" y="15569"/>
                    <a:pt x="9946" y="15569"/>
                  </a:cubicBezTo>
                  <a:cubicBezTo>
                    <a:pt x="9697" y="15569"/>
                    <a:pt x="9449" y="15481"/>
                    <a:pt x="9269" y="15298"/>
                  </a:cubicBezTo>
                  <a:lnTo>
                    <a:pt x="5310" y="11430"/>
                  </a:lnTo>
                  <a:cubicBezTo>
                    <a:pt x="4619" y="10739"/>
                    <a:pt x="5256" y="9782"/>
                    <a:pt x="5996" y="9782"/>
                  </a:cubicBezTo>
                  <a:cubicBezTo>
                    <a:pt x="6218" y="9782"/>
                    <a:pt x="6453" y="9870"/>
                    <a:pt x="6661" y="10079"/>
                  </a:cubicBezTo>
                  <a:lnTo>
                    <a:pt x="9900" y="13318"/>
                  </a:lnTo>
                  <a:lnTo>
                    <a:pt x="15119" y="8099"/>
                  </a:lnTo>
                  <a:cubicBezTo>
                    <a:pt x="15287" y="7890"/>
                    <a:pt x="15499" y="7802"/>
                    <a:pt x="15713" y="7802"/>
                  </a:cubicBezTo>
                  <a:close/>
                  <a:moveTo>
                    <a:pt x="10800" y="0"/>
                  </a:moveTo>
                  <a:cubicBezTo>
                    <a:pt x="4862" y="0"/>
                    <a:pt x="0" y="4859"/>
                    <a:pt x="0" y="10799"/>
                  </a:cubicBezTo>
                  <a:cubicBezTo>
                    <a:pt x="0" y="16829"/>
                    <a:pt x="4862" y="21600"/>
                    <a:pt x="10800" y="21600"/>
                  </a:cubicBezTo>
                  <a:cubicBezTo>
                    <a:pt x="16738" y="21600"/>
                    <a:pt x="21600" y="16829"/>
                    <a:pt x="21600" y="10799"/>
                  </a:cubicBezTo>
                  <a:cubicBezTo>
                    <a:pt x="21600" y="4859"/>
                    <a:pt x="16738" y="0"/>
                    <a:pt x="10800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" name="Google Shape;179;p4"/>
            <p:cNvSpPr/>
            <p:nvPr/>
          </p:nvSpPr>
          <p:spPr>
            <a:xfrm>
              <a:off x="0" y="89188"/>
              <a:ext cx="65771" cy="53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023"/>
                  </a:lnTo>
                  <a:cubicBezTo>
                    <a:pt x="0" y="16702"/>
                    <a:pt x="9180" y="20483"/>
                    <a:pt x="19618" y="21600"/>
                  </a:cubicBezTo>
                  <a:cubicBezTo>
                    <a:pt x="19258" y="16702"/>
                    <a:pt x="19978" y="11804"/>
                    <a:pt x="21600" y="7344"/>
                  </a:cubicBezTo>
                  <a:cubicBezTo>
                    <a:pt x="13322" y="6898"/>
                    <a:pt x="4679" y="4672"/>
                    <a:pt x="0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" name="Google Shape;180;p4"/>
            <p:cNvSpPr/>
            <p:nvPr/>
          </p:nvSpPr>
          <p:spPr>
            <a:xfrm>
              <a:off x="0" y="136305"/>
              <a:ext cx="94264" cy="66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1962"/>
                  </a:lnTo>
                  <a:cubicBezTo>
                    <a:pt x="0" y="18569"/>
                    <a:pt x="8917" y="21600"/>
                    <a:pt x="17710" y="21600"/>
                  </a:cubicBezTo>
                  <a:cubicBezTo>
                    <a:pt x="19089" y="21600"/>
                    <a:pt x="20344" y="21600"/>
                    <a:pt x="21600" y="21424"/>
                  </a:cubicBezTo>
                  <a:cubicBezTo>
                    <a:pt x="17833" y="17855"/>
                    <a:pt x="15071" y="12500"/>
                    <a:pt x="14067" y="6069"/>
                  </a:cubicBezTo>
                  <a:cubicBezTo>
                    <a:pt x="8666" y="5536"/>
                    <a:pt x="3141" y="3751"/>
                    <a:pt x="0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8" name="Google Shape;181;p4"/>
          <p:cNvGrpSpPr/>
          <p:nvPr/>
        </p:nvGrpSpPr>
        <p:grpSpPr>
          <a:xfrm>
            <a:off x="4700142" y="3859141"/>
            <a:ext cx="202646" cy="201026"/>
            <a:chOff x="17" y="0"/>
            <a:chExt cx="202645" cy="201024"/>
          </a:xfrm>
        </p:grpSpPr>
        <p:sp>
          <p:nvSpPr>
            <p:cNvPr id="35" name="Google Shape;182;p4"/>
            <p:cNvSpPr/>
            <p:nvPr/>
          </p:nvSpPr>
          <p:spPr>
            <a:xfrm>
              <a:off x="87447" y="35869"/>
              <a:ext cx="23404" cy="22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10350" y="0"/>
                  </a:moveTo>
                  <a:cubicBezTo>
                    <a:pt x="4942" y="0"/>
                    <a:pt x="33" y="5143"/>
                    <a:pt x="33" y="10792"/>
                  </a:cubicBezTo>
                  <a:cubicBezTo>
                    <a:pt x="-450" y="16963"/>
                    <a:pt x="4459" y="21600"/>
                    <a:pt x="10350" y="21600"/>
                  </a:cubicBezTo>
                  <a:cubicBezTo>
                    <a:pt x="16724" y="21600"/>
                    <a:pt x="21150" y="16457"/>
                    <a:pt x="21150" y="10792"/>
                  </a:cubicBezTo>
                  <a:cubicBezTo>
                    <a:pt x="21150" y="4620"/>
                    <a:pt x="16241" y="0"/>
                    <a:pt x="10350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" name="Google Shape;183;p4"/>
            <p:cNvSpPr/>
            <p:nvPr/>
          </p:nvSpPr>
          <p:spPr>
            <a:xfrm>
              <a:off x="75532" y="70635"/>
              <a:ext cx="47270" cy="23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943" y="0"/>
                  </a:moveTo>
                  <a:cubicBezTo>
                    <a:pt x="3727" y="0"/>
                    <a:pt x="0" y="7371"/>
                    <a:pt x="0" y="15709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5709"/>
                  </a:lnTo>
                  <a:cubicBezTo>
                    <a:pt x="21600" y="7371"/>
                    <a:pt x="17873" y="0"/>
                    <a:pt x="13160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" name="Google Shape;184;p4"/>
            <p:cNvSpPr/>
            <p:nvPr/>
          </p:nvSpPr>
          <p:spPr>
            <a:xfrm>
              <a:off x="17" y="-1"/>
              <a:ext cx="202646" cy="20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81" y="2453"/>
                  </a:moveTo>
                  <a:cubicBezTo>
                    <a:pt x="11871" y="2453"/>
                    <a:pt x="13029" y="3621"/>
                    <a:pt x="13029" y="5022"/>
                  </a:cubicBezTo>
                  <a:cubicBezTo>
                    <a:pt x="13029" y="5605"/>
                    <a:pt x="12797" y="6189"/>
                    <a:pt x="12450" y="6656"/>
                  </a:cubicBezTo>
                  <a:cubicBezTo>
                    <a:pt x="13551" y="7123"/>
                    <a:pt x="14246" y="8233"/>
                    <a:pt x="14246" y="9458"/>
                  </a:cubicBezTo>
                  <a:lnTo>
                    <a:pt x="14246" y="10684"/>
                  </a:lnTo>
                  <a:lnTo>
                    <a:pt x="14304" y="10684"/>
                  </a:lnTo>
                  <a:cubicBezTo>
                    <a:pt x="14304" y="11092"/>
                    <a:pt x="14014" y="11385"/>
                    <a:pt x="13667" y="11385"/>
                  </a:cubicBezTo>
                  <a:lnTo>
                    <a:pt x="7354" y="11385"/>
                  </a:lnTo>
                  <a:cubicBezTo>
                    <a:pt x="7007" y="11385"/>
                    <a:pt x="6717" y="11092"/>
                    <a:pt x="6717" y="10684"/>
                  </a:cubicBezTo>
                  <a:lnTo>
                    <a:pt x="6717" y="9458"/>
                  </a:lnTo>
                  <a:cubicBezTo>
                    <a:pt x="6717" y="8233"/>
                    <a:pt x="7470" y="7123"/>
                    <a:pt x="8571" y="6656"/>
                  </a:cubicBezTo>
                  <a:cubicBezTo>
                    <a:pt x="8165" y="6189"/>
                    <a:pt x="7990" y="5663"/>
                    <a:pt x="7990" y="5022"/>
                  </a:cubicBezTo>
                  <a:cubicBezTo>
                    <a:pt x="7990" y="3621"/>
                    <a:pt x="9150" y="2453"/>
                    <a:pt x="10481" y="2453"/>
                  </a:cubicBezTo>
                  <a:close/>
                  <a:moveTo>
                    <a:pt x="10656" y="0"/>
                  </a:moveTo>
                  <a:cubicBezTo>
                    <a:pt x="6544" y="0"/>
                    <a:pt x="3127" y="3445"/>
                    <a:pt x="3127" y="7590"/>
                  </a:cubicBezTo>
                  <a:cubicBezTo>
                    <a:pt x="3127" y="9341"/>
                    <a:pt x="3706" y="11034"/>
                    <a:pt x="4691" y="12259"/>
                  </a:cubicBezTo>
                  <a:lnTo>
                    <a:pt x="3127" y="13193"/>
                  </a:lnTo>
                  <a:cubicBezTo>
                    <a:pt x="2779" y="12902"/>
                    <a:pt x="2375" y="12785"/>
                    <a:pt x="1910" y="12785"/>
                  </a:cubicBezTo>
                  <a:cubicBezTo>
                    <a:pt x="868" y="12785"/>
                    <a:pt x="0" y="13603"/>
                    <a:pt x="0" y="14653"/>
                  </a:cubicBezTo>
                  <a:cubicBezTo>
                    <a:pt x="0" y="15704"/>
                    <a:pt x="868" y="16580"/>
                    <a:pt x="1910" y="16580"/>
                  </a:cubicBezTo>
                  <a:cubicBezTo>
                    <a:pt x="2895" y="16580"/>
                    <a:pt x="3765" y="15704"/>
                    <a:pt x="3765" y="14653"/>
                  </a:cubicBezTo>
                  <a:lnTo>
                    <a:pt x="3765" y="14303"/>
                  </a:lnTo>
                  <a:lnTo>
                    <a:pt x="5559" y="13193"/>
                  </a:lnTo>
                  <a:cubicBezTo>
                    <a:pt x="6081" y="13660"/>
                    <a:pt x="6601" y="14070"/>
                    <a:pt x="7239" y="14362"/>
                  </a:cubicBezTo>
                  <a:lnTo>
                    <a:pt x="6022" y="16580"/>
                  </a:lnTo>
                  <a:lnTo>
                    <a:pt x="5674" y="16580"/>
                  </a:lnTo>
                  <a:cubicBezTo>
                    <a:pt x="4632" y="16580"/>
                    <a:pt x="3765" y="17455"/>
                    <a:pt x="3765" y="18448"/>
                  </a:cubicBezTo>
                  <a:cubicBezTo>
                    <a:pt x="3765" y="19499"/>
                    <a:pt x="4632" y="20375"/>
                    <a:pt x="5674" y="20375"/>
                  </a:cubicBezTo>
                  <a:cubicBezTo>
                    <a:pt x="6660" y="20375"/>
                    <a:pt x="7527" y="19499"/>
                    <a:pt x="7527" y="18448"/>
                  </a:cubicBezTo>
                  <a:cubicBezTo>
                    <a:pt x="7527" y="18039"/>
                    <a:pt x="7411" y="17572"/>
                    <a:pt x="7123" y="17221"/>
                  </a:cubicBezTo>
                  <a:lnTo>
                    <a:pt x="8397" y="14887"/>
                  </a:lnTo>
                  <a:cubicBezTo>
                    <a:pt x="8919" y="15003"/>
                    <a:pt x="9498" y="15179"/>
                    <a:pt x="10077" y="15237"/>
                  </a:cubicBezTo>
                  <a:lnTo>
                    <a:pt x="10077" y="17922"/>
                  </a:lnTo>
                  <a:cubicBezTo>
                    <a:pt x="9323" y="18215"/>
                    <a:pt x="8860" y="18915"/>
                    <a:pt x="8860" y="19673"/>
                  </a:cubicBezTo>
                  <a:cubicBezTo>
                    <a:pt x="8860" y="20725"/>
                    <a:pt x="9729" y="21600"/>
                    <a:pt x="10713" y="21600"/>
                  </a:cubicBezTo>
                  <a:cubicBezTo>
                    <a:pt x="11755" y="21600"/>
                    <a:pt x="12624" y="20725"/>
                    <a:pt x="12624" y="19673"/>
                  </a:cubicBezTo>
                  <a:cubicBezTo>
                    <a:pt x="12624" y="18915"/>
                    <a:pt x="12102" y="18155"/>
                    <a:pt x="11351" y="17922"/>
                  </a:cubicBezTo>
                  <a:lnTo>
                    <a:pt x="11351" y="15237"/>
                  </a:lnTo>
                  <a:cubicBezTo>
                    <a:pt x="11930" y="15179"/>
                    <a:pt x="12509" y="15120"/>
                    <a:pt x="13029" y="14887"/>
                  </a:cubicBezTo>
                  <a:lnTo>
                    <a:pt x="14361" y="17221"/>
                  </a:lnTo>
                  <a:cubicBezTo>
                    <a:pt x="14073" y="17572"/>
                    <a:pt x="13898" y="17922"/>
                    <a:pt x="13898" y="18448"/>
                  </a:cubicBezTo>
                  <a:cubicBezTo>
                    <a:pt x="13898" y="19499"/>
                    <a:pt x="14768" y="20375"/>
                    <a:pt x="15810" y="20375"/>
                  </a:cubicBezTo>
                  <a:cubicBezTo>
                    <a:pt x="16793" y="20375"/>
                    <a:pt x="17663" y="19499"/>
                    <a:pt x="17663" y="18448"/>
                  </a:cubicBezTo>
                  <a:cubicBezTo>
                    <a:pt x="17663" y="17455"/>
                    <a:pt x="16793" y="16580"/>
                    <a:pt x="15810" y="16580"/>
                  </a:cubicBezTo>
                  <a:lnTo>
                    <a:pt x="15404" y="16580"/>
                  </a:lnTo>
                  <a:lnTo>
                    <a:pt x="14189" y="14362"/>
                  </a:lnTo>
                  <a:cubicBezTo>
                    <a:pt x="14768" y="14070"/>
                    <a:pt x="15347" y="13660"/>
                    <a:pt x="15867" y="13193"/>
                  </a:cubicBezTo>
                  <a:lnTo>
                    <a:pt x="17835" y="14303"/>
                  </a:lnTo>
                  <a:lnTo>
                    <a:pt x="17835" y="14653"/>
                  </a:lnTo>
                  <a:cubicBezTo>
                    <a:pt x="17835" y="15704"/>
                    <a:pt x="18705" y="16580"/>
                    <a:pt x="19690" y="16580"/>
                  </a:cubicBezTo>
                  <a:cubicBezTo>
                    <a:pt x="20732" y="16580"/>
                    <a:pt x="21600" y="15704"/>
                    <a:pt x="21600" y="14653"/>
                  </a:cubicBezTo>
                  <a:cubicBezTo>
                    <a:pt x="21368" y="13543"/>
                    <a:pt x="20501" y="12785"/>
                    <a:pt x="19457" y="12785"/>
                  </a:cubicBezTo>
                  <a:cubicBezTo>
                    <a:pt x="19052" y="12785"/>
                    <a:pt x="18589" y="12902"/>
                    <a:pt x="18242" y="13193"/>
                  </a:cubicBezTo>
                  <a:lnTo>
                    <a:pt x="16562" y="12259"/>
                  </a:lnTo>
                  <a:cubicBezTo>
                    <a:pt x="17488" y="10918"/>
                    <a:pt x="18183" y="9224"/>
                    <a:pt x="18183" y="7590"/>
                  </a:cubicBezTo>
                  <a:cubicBezTo>
                    <a:pt x="18183" y="3328"/>
                    <a:pt x="14768" y="0"/>
                    <a:pt x="10656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2" name="Google Shape;185;p4"/>
          <p:cNvGrpSpPr/>
          <p:nvPr/>
        </p:nvGrpSpPr>
        <p:grpSpPr>
          <a:xfrm>
            <a:off x="7632962" y="99258"/>
            <a:ext cx="181230" cy="183299"/>
            <a:chOff x="0" y="0"/>
            <a:chExt cx="181228" cy="183298"/>
          </a:xfrm>
        </p:grpSpPr>
        <p:sp>
          <p:nvSpPr>
            <p:cNvPr id="39" name="Google Shape;186;p4"/>
            <p:cNvSpPr/>
            <p:nvPr/>
          </p:nvSpPr>
          <p:spPr>
            <a:xfrm>
              <a:off x="52552" y="0"/>
              <a:ext cx="128677" cy="128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1600" fill="norm" stroke="1" extrusionOk="0">
                  <a:moveTo>
                    <a:pt x="15299" y="0"/>
                  </a:moveTo>
                  <a:cubicBezTo>
                    <a:pt x="15067" y="0"/>
                    <a:pt x="14817" y="99"/>
                    <a:pt x="14595" y="326"/>
                  </a:cubicBezTo>
                  <a:lnTo>
                    <a:pt x="9376" y="5746"/>
                  </a:lnTo>
                  <a:cubicBezTo>
                    <a:pt x="9215" y="5910"/>
                    <a:pt x="9054" y="6158"/>
                    <a:pt x="9054" y="6322"/>
                  </a:cubicBezTo>
                  <a:lnTo>
                    <a:pt x="9054" y="11085"/>
                  </a:lnTo>
                  <a:lnTo>
                    <a:pt x="3674" y="16506"/>
                  </a:lnTo>
                  <a:cubicBezTo>
                    <a:pt x="3307" y="16344"/>
                    <a:pt x="2940" y="16271"/>
                    <a:pt x="2591" y="16271"/>
                  </a:cubicBezTo>
                  <a:cubicBezTo>
                    <a:pt x="1867" y="16271"/>
                    <a:pt x="1217" y="16584"/>
                    <a:pt x="784" y="17082"/>
                  </a:cubicBezTo>
                  <a:cubicBezTo>
                    <a:pt x="-261" y="18067"/>
                    <a:pt x="-261" y="19791"/>
                    <a:pt x="784" y="20860"/>
                  </a:cubicBezTo>
                  <a:cubicBezTo>
                    <a:pt x="1266" y="21352"/>
                    <a:pt x="1928" y="21600"/>
                    <a:pt x="2601" y="21600"/>
                  </a:cubicBezTo>
                  <a:cubicBezTo>
                    <a:pt x="3274" y="21600"/>
                    <a:pt x="3957" y="21352"/>
                    <a:pt x="4477" y="20860"/>
                  </a:cubicBezTo>
                  <a:cubicBezTo>
                    <a:pt x="5280" y="20038"/>
                    <a:pt x="5361" y="18805"/>
                    <a:pt x="4959" y="17903"/>
                  </a:cubicBezTo>
                  <a:lnTo>
                    <a:pt x="10260" y="12399"/>
                  </a:lnTo>
                  <a:lnTo>
                    <a:pt x="14916" y="12399"/>
                  </a:lnTo>
                  <a:cubicBezTo>
                    <a:pt x="15077" y="12399"/>
                    <a:pt x="15398" y="12316"/>
                    <a:pt x="15477" y="12152"/>
                  </a:cubicBezTo>
                  <a:lnTo>
                    <a:pt x="20857" y="6651"/>
                  </a:lnTo>
                  <a:cubicBezTo>
                    <a:pt x="21339" y="6075"/>
                    <a:pt x="21018" y="5173"/>
                    <a:pt x="20215" y="5173"/>
                  </a:cubicBezTo>
                  <a:lnTo>
                    <a:pt x="16122" y="5173"/>
                  </a:lnTo>
                  <a:lnTo>
                    <a:pt x="16122" y="899"/>
                  </a:lnTo>
                  <a:cubicBezTo>
                    <a:pt x="16122" y="362"/>
                    <a:pt x="15740" y="0"/>
                    <a:pt x="15299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0" name="Google Shape;187;p4"/>
            <p:cNvSpPr/>
            <p:nvPr/>
          </p:nvSpPr>
          <p:spPr>
            <a:xfrm>
              <a:off x="31358" y="75702"/>
              <a:ext cx="74992" cy="73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84" y="0"/>
                  </a:moveTo>
                  <a:cubicBezTo>
                    <a:pt x="7715" y="0"/>
                    <a:pt x="5211" y="1096"/>
                    <a:pt x="3248" y="3096"/>
                  </a:cubicBezTo>
                  <a:cubicBezTo>
                    <a:pt x="1272" y="5110"/>
                    <a:pt x="0" y="7987"/>
                    <a:pt x="0" y="10864"/>
                  </a:cubicBezTo>
                  <a:cubicBezTo>
                    <a:pt x="0" y="18002"/>
                    <a:pt x="5426" y="21600"/>
                    <a:pt x="10843" y="21600"/>
                  </a:cubicBezTo>
                  <a:cubicBezTo>
                    <a:pt x="16228" y="21600"/>
                    <a:pt x="21600" y="18038"/>
                    <a:pt x="21600" y="10864"/>
                  </a:cubicBezTo>
                  <a:cubicBezTo>
                    <a:pt x="21600" y="9567"/>
                    <a:pt x="21318" y="8416"/>
                    <a:pt x="20892" y="7265"/>
                  </a:cubicBezTo>
                  <a:lnTo>
                    <a:pt x="18352" y="9855"/>
                  </a:lnTo>
                  <a:cubicBezTo>
                    <a:pt x="19055" y="14604"/>
                    <a:pt x="15386" y="18632"/>
                    <a:pt x="10731" y="18632"/>
                  </a:cubicBezTo>
                  <a:cubicBezTo>
                    <a:pt x="3952" y="18632"/>
                    <a:pt x="565" y="10142"/>
                    <a:pt x="5363" y="5252"/>
                  </a:cubicBezTo>
                  <a:cubicBezTo>
                    <a:pt x="6819" y="3772"/>
                    <a:pt x="8889" y="3032"/>
                    <a:pt x="10878" y="3032"/>
                  </a:cubicBezTo>
                  <a:cubicBezTo>
                    <a:pt x="11205" y="3032"/>
                    <a:pt x="11537" y="3055"/>
                    <a:pt x="11860" y="3096"/>
                  </a:cubicBezTo>
                  <a:lnTo>
                    <a:pt x="14257" y="648"/>
                  </a:lnTo>
                  <a:cubicBezTo>
                    <a:pt x="12966" y="210"/>
                    <a:pt x="11698" y="0"/>
                    <a:pt x="10484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1" name="Google Shape;188;p4"/>
            <p:cNvSpPr/>
            <p:nvPr/>
          </p:nvSpPr>
          <p:spPr>
            <a:xfrm>
              <a:off x="0" y="44401"/>
              <a:ext cx="138689" cy="138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9" y="0"/>
                  </a:moveTo>
                  <a:cubicBezTo>
                    <a:pt x="8062" y="0"/>
                    <a:pt x="5296" y="1096"/>
                    <a:pt x="3205" y="3230"/>
                  </a:cubicBezTo>
                  <a:cubicBezTo>
                    <a:pt x="1146" y="5211"/>
                    <a:pt x="0" y="7955"/>
                    <a:pt x="0" y="10851"/>
                  </a:cubicBezTo>
                  <a:cubicBezTo>
                    <a:pt x="0" y="16720"/>
                    <a:pt x="4884" y="21600"/>
                    <a:pt x="10839" y="21600"/>
                  </a:cubicBezTo>
                  <a:cubicBezTo>
                    <a:pt x="16716" y="21600"/>
                    <a:pt x="21600" y="16720"/>
                    <a:pt x="21600" y="10851"/>
                  </a:cubicBezTo>
                  <a:cubicBezTo>
                    <a:pt x="21600" y="8717"/>
                    <a:pt x="21065" y="6813"/>
                    <a:pt x="19996" y="5136"/>
                  </a:cubicBezTo>
                  <a:cubicBezTo>
                    <a:pt x="19616" y="5364"/>
                    <a:pt x="17784" y="7118"/>
                    <a:pt x="17402" y="7498"/>
                  </a:cubicBezTo>
                  <a:cubicBezTo>
                    <a:pt x="19769" y="12452"/>
                    <a:pt x="16181" y="18169"/>
                    <a:pt x="10686" y="18169"/>
                  </a:cubicBezTo>
                  <a:cubicBezTo>
                    <a:pt x="4121" y="18169"/>
                    <a:pt x="763" y="10166"/>
                    <a:pt x="5494" y="5516"/>
                  </a:cubicBezTo>
                  <a:cubicBezTo>
                    <a:pt x="6948" y="4065"/>
                    <a:pt x="8862" y="3319"/>
                    <a:pt x="10771" y="3319"/>
                  </a:cubicBezTo>
                  <a:cubicBezTo>
                    <a:pt x="11868" y="3319"/>
                    <a:pt x="12963" y="3566"/>
                    <a:pt x="13966" y="4067"/>
                  </a:cubicBezTo>
                  <a:cubicBezTo>
                    <a:pt x="14349" y="3687"/>
                    <a:pt x="16028" y="1933"/>
                    <a:pt x="16563" y="1706"/>
                  </a:cubicBezTo>
                  <a:cubicBezTo>
                    <a:pt x="14812" y="561"/>
                    <a:pt x="12823" y="0"/>
                    <a:pt x="10839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9" name="Google Shape;189;p4"/>
          <p:cNvGrpSpPr/>
          <p:nvPr/>
        </p:nvGrpSpPr>
        <p:grpSpPr>
          <a:xfrm>
            <a:off x="68483" y="3852659"/>
            <a:ext cx="201781" cy="172554"/>
            <a:chOff x="0" y="0"/>
            <a:chExt cx="201780" cy="172553"/>
          </a:xfrm>
        </p:grpSpPr>
        <p:sp>
          <p:nvSpPr>
            <p:cNvPr id="43" name="Google Shape;190;p4"/>
            <p:cNvSpPr/>
            <p:nvPr/>
          </p:nvSpPr>
          <p:spPr>
            <a:xfrm>
              <a:off x="152047" y="82845"/>
              <a:ext cx="36443" cy="3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1961" y="21600"/>
                  </a:lnTo>
                  <a:cubicBezTo>
                    <a:pt x="13530" y="21600"/>
                    <a:pt x="14910" y="20658"/>
                    <a:pt x="15362" y="1927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44" name="Google Shape;191;p4"/>
            <p:cNvSpPr/>
            <p:nvPr/>
          </p:nvSpPr>
          <p:spPr>
            <a:xfrm>
              <a:off x="99819" y="31282"/>
              <a:ext cx="40276" cy="39608"/>
            </a:xfrm>
            <a:prstGeom prst="rect">
              <a:avLst/>
            </a:pr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45" name="Google Shape;192;p4"/>
            <p:cNvSpPr/>
            <p:nvPr/>
          </p:nvSpPr>
          <p:spPr>
            <a:xfrm>
              <a:off x="152047" y="31282"/>
              <a:ext cx="49734" cy="39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7056" y="21600"/>
                  </a:lnTo>
                  <a:lnTo>
                    <a:pt x="21108" y="4193"/>
                  </a:lnTo>
                  <a:cubicBezTo>
                    <a:pt x="21600" y="2102"/>
                    <a:pt x="20376" y="0"/>
                    <a:pt x="18659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46" name="Google Shape;193;p4"/>
            <p:cNvSpPr/>
            <p:nvPr/>
          </p:nvSpPr>
          <p:spPr>
            <a:xfrm>
              <a:off x="99819" y="82845"/>
              <a:ext cx="40276" cy="39576"/>
            </a:xfrm>
            <a:prstGeom prst="rect">
              <a:avLst/>
            </a:pr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47" name="Google Shape;194;p4"/>
            <p:cNvSpPr/>
            <p:nvPr/>
          </p:nvSpPr>
          <p:spPr>
            <a:xfrm>
              <a:off x="0" y="0"/>
              <a:ext cx="87866" cy="70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5" y="0"/>
                  </a:moveTo>
                  <a:cubicBezTo>
                    <a:pt x="658" y="0"/>
                    <a:pt x="0" y="816"/>
                    <a:pt x="0" y="1817"/>
                  </a:cubicBezTo>
                  <a:cubicBezTo>
                    <a:pt x="0" y="2827"/>
                    <a:pt x="658" y="3643"/>
                    <a:pt x="1465" y="3643"/>
                  </a:cubicBezTo>
                  <a:lnTo>
                    <a:pt x="6254" y="3643"/>
                  </a:lnTo>
                  <a:lnTo>
                    <a:pt x="8222" y="11845"/>
                  </a:lnTo>
                  <a:cubicBezTo>
                    <a:pt x="8230" y="11865"/>
                    <a:pt x="8230" y="11894"/>
                    <a:pt x="8238" y="11923"/>
                  </a:cubicBezTo>
                  <a:lnTo>
                    <a:pt x="10564" y="21600"/>
                  </a:lnTo>
                  <a:lnTo>
                    <a:pt x="21600" y="21600"/>
                  </a:lnTo>
                  <a:lnTo>
                    <a:pt x="21600" y="9532"/>
                  </a:lnTo>
                  <a:lnTo>
                    <a:pt x="10731" y="9532"/>
                  </a:lnTo>
                  <a:lnTo>
                    <a:pt x="8756" y="1300"/>
                  </a:lnTo>
                  <a:cubicBezTo>
                    <a:pt x="8576" y="523"/>
                    <a:pt x="7996" y="0"/>
                    <a:pt x="7345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48" name="Google Shape;195;p4"/>
            <p:cNvSpPr/>
            <p:nvPr/>
          </p:nvSpPr>
          <p:spPr>
            <a:xfrm>
              <a:off x="33147" y="82845"/>
              <a:ext cx="156645" cy="89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844" y="0"/>
                  </a:moveTo>
                  <a:lnTo>
                    <a:pt x="2975" y="6665"/>
                  </a:lnTo>
                  <a:cubicBezTo>
                    <a:pt x="1256" y="6887"/>
                    <a:pt x="-55" y="9445"/>
                    <a:pt x="2" y="12461"/>
                  </a:cubicBezTo>
                  <a:cubicBezTo>
                    <a:pt x="63" y="15480"/>
                    <a:pt x="1471" y="17875"/>
                    <a:pt x="3194" y="17898"/>
                  </a:cubicBezTo>
                  <a:lnTo>
                    <a:pt x="4014" y="17898"/>
                  </a:lnTo>
                  <a:cubicBezTo>
                    <a:pt x="4378" y="20088"/>
                    <a:pt x="5527" y="21600"/>
                    <a:pt x="6833" y="21600"/>
                  </a:cubicBezTo>
                  <a:cubicBezTo>
                    <a:pt x="8141" y="21600"/>
                    <a:pt x="9290" y="20088"/>
                    <a:pt x="9658" y="17898"/>
                  </a:cubicBezTo>
                  <a:lnTo>
                    <a:pt x="14021" y="17898"/>
                  </a:lnTo>
                  <a:cubicBezTo>
                    <a:pt x="14385" y="20088"/>
                    <a:pt x="15538" y="21600"/>
                    <a:pt x="16844" y="21600"/>
                  </a:cubicBezTo>
                  <a:cubicBezTo>
                    <a:pt x="18146" y="21600"/>
                    <a:pt x="19300" y="20088"/>
                    <a:pt x="19664" y="17898"/>
                  </a:cubicBezTo>
                  <a:lnTo>
                    <a:pt x="20725" y="17898"/>
                  </a:lnTo>
                  <a:cubicBezTo>
                    <a:pt x="21177" y="17898"/>
                    <a:pt x="21545" y="17252"/>
                    <a:pt x="21545" y="16454"/>
                  </a:cubicBezTo>
                  <a:cubicBezTo>
                    <a:pt x="21545" y="15656"/>
                    <a:pt x="21177" y="15019"/>
                    <a:pt x="20725" y="15019"/>
                  </a:cubicBezTo>
                  <a:lnTo>
                    <a:pt x="19664" y="15019"/>
                  </a:lnTo>
                  <a:cubicBezTo>
                    <a:pt x="19300" y="12823"/>
                    <a:pt x="18146" y="11311"/>
                    <a:pt x="16844" y="11311"/>
                  </a:cubicBezTo>
                  <a:cubicBezTo>
                    <a:pt x="15538" y="11311"/>
                    <a:pt x="14385" y="12823"/>
                    <a:pt x="14021" y="15019"/>
                  </a:cubicBezTo>
                  <a:lnTo>
                    <a:pt x="9658" y="15019"/>
                  </a:lnTo>
                  <a:cubicBezTo>
                    <a:pt x="9290" y="12823"/>
                    <a:pt x="8141" y="11311"/>
                    <a:pt x="6833" y="11311"/>
                  </a:cubicBezTo>
                  <a:cubicBezTo>
                    <a:pt x="5527" y="11311"/>
                    <a:pt x="4378" y="12823"/>
                    <a:pt x="4009" y="15019"/>
                  </a:cubicBezTo>
                  <a:lnTo>
                    <a:pt x="3194" y="15019"/>
                  </a:lnTo>
                  <a:cubicBezTo>
                    <a:pt x="2330" y="15019"/>
                    <a:pt x="1628" y="13790"/>
                    <a:pt x="1628" y="12278"/>
                  </a:cubicBezTo>
                  <a:cubicBezTo>
                    <a:pt x="1628" y="10758"/>
                    <a:pt x="2330" y="9529"/>
                    <a:pt x="3194" y="9529"/>
                  </a:cubicBezTo>
                  <a:lnTo>
                    <a:pt x="7526" y="9529"/>
                  </a:lnTo>
                  <a:lnTo>
                    <a:pt x="7526" y="0"/>
                  </a:ln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</p:grpSp>
      <p:grpSp>
        <p:nvGrpSpPr>
          <p:cNvPr id="55" name="Google Shape;196;p4"/>
          <p:cNvGrpSpPr/>
          <p:nvPr/>
        </p:nvGrpSpPr>
        <p:grpSpPr>
          <a:xfrm>
            <a:off x="6244150" y="1549733"/>
            <a:ext cx="180586" cy="180589"/>
            <a:chOff x="0" y="0"/>
            <a:chExt cx="180585" cy="180588"/>
          </a:xfrm>
        </p:grpSpPr>
        <p:sp>
          <p:nvSpPr>
            <p:cNvPr id="50" name="Google Shape;197;p4"/>
            <p:cNvSpPr/>
            <p:nvPr/>
          </p:nvSpPr>
          <p:spPr>
            <a:xfrm>
              <a:off x="0" y="162532"/>
              <a:ext cx="18078" cy="18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54" h="21600" fill="norm" stroke="1" extrusionOk="0">
                  <a:moveTo>
                    <a:pt x="13248" y="0"/>
                  </a:moveTo>
                  <a:cubicBezTo>
                    <a:pt x="11887" y="0"/>
                    <a:pt x="10516" y="594"/>
                    <a:pt x="9466" y="1771"/>
                  </a:cubicBezTo>
                  <a:lnTo>
                    <a:pt x="1709" y="10750"/>
                  </a:lnTo>
                  <a:cubicBezTo>
                    <a:pt x="-2306" y="15345"/>
                    <a:pt x="1466" y="21600"/>
                    <a:pt x="5714" y="21600"/>
                  </a:cubicBezTo>
                  <a:cubicBezTo>
                    <a:pt x="6987" y="21600"/>
                    <a:pt x="8300" y="21040"/>
                    <a:pt x="9466" y="19694"/>
                  </a:cubicBezTo>
                  <a:lnTo>
                    <a:pt x="17223" y="10750"/>
                  </a:lnTo>
                  <a:cubicBezTo>
                    <a:pt x="19294" y="8250"/>
                    <a:pt x="19265" y="4304"/>
                    <a:pt x="17136" y="1872"/>
                  </a:cubicBezTo>
                  <a:cubicBezTo>
                    <a:pt x="16067" y="628"/>
                    <a:pt x="14657" y="0"/>
                    <a:pt x="13248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51" name="Google Shape;198;p4"/>
            <p:cNvSpPr/>
            <p:nvPr/>
          </p:nvSpPr>
          <p:spPr>
            <a:xfrm>
              <a:off x="22435" y="139959"/>
              <a:ext cx="18218" cy="18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04" h="21600" fill="norm" stroke="1" extrusionOk="0">
                  <a:moveTo>
                    <a:pt x="12203" y="0"/>
                  </a:moveTo>
                  <a:cubicBezTo>
                    <a:pt x="11031" y="0"/>
                    <a:pt x="9804" y="568"/>
                    <a:pt x="8712" y="1926"/>
                  </a:cubicBezTo>
                  <a:lnTo>
                    <a:pt x="1569" y="10811"/>
                  </a:lnTo>
                  <a:cubicBezTo>
                    <a:pt x="-2119" y="15398"/>
                    <a:pt x="1345" y="21600"/>
                    <a:pt x="5248" y="21600"/>
                  </a:cubicBezTo>
                  <a:cubicBezTo>
                    <a:pt x="6421" y="21600"/>
                    <a:pt x="7638" y="21032"/>
                    <a:pt x="8712" y="19696"/>
                  </a:cubicBezTo>
                  <a:lnTo>
                    <a:pt x="15856" y="10811"/>
                  </a:lnTo>
                  <a:cubicBezTo>
                    <a:pt x="19481" y="6324"/>
                    <a:pt x="16106" y="0"/>
                    <a:pt x="12203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52" name="Google Shape;199;p4"/>
            <p:cNvSpPr/>
            <p:nvPr/>
          </p:nvSpPr>
          <p:spPr>
            <a:xfrm>
              <a:off x="6029" y="0"/>
              <a:ext cx="167417" cy="9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600" fill="norm" stroke="1" extrusionOk="0">
                  <a:moveTo>
                    <a:pt x="21425" y="0"/>
                  </a:moveTo>
                  <a:lnTo>
                    <a:pt x="497" y="10235"/>
                  </a:lnTo>
                  <a:cubicBezTo>
                    <a:pt x="-31" y="10493"/>
                    <a:pt x="-175" y="11709"/>
                    <a:pt x="243" y="12337"/>
                  </a:cubicBezTo>
                  <a:lnTo>
                    <a:pt x="6520" y="21600"/>
                  </a:lnTo>
                  <a:lnTo>
                    <a:pt x="21425" y="0"/>
                  </a:ln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53" name="Google Shape;200;p4"/>
            <p:cNvSpPr/>
            <p:nvPr/>
          </p:nvSpPr>
          <p:spPr>
            <a:xfrm>
              <a:off x="86548" y="7842"/>
              <a:ext cx="94038" cy="166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284" y="146"/>
                    <a:pt x="252" y="14829"/>
                    <a:pt x="0" y="15003"/>
                  </a:cubicBezTo>
                  <a:lnTo>
                    <a:pt x="9281" y="21351"/>
                  </a:lnTo>
                  <a:cubicBezTo>
                    <a:pt x="9528" y="21521"/>
                    <a:pt x="9870" y="21600"/>
                    <a:pt x="10210" y="21600"/>
                  </a:cubicBezTo>
                  <a:cubicBezTo>
                    <a:pt x="10727" y="21600"/>
                    <a:pt x="11237" y="21418"/>
                    <a:pt x="11392" y="2109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54" name="Google Shape;201;p4"/>
            <p:cNvSpPr/>
            <p:nvPr/>
          </p:nvSpPr>
          <p:spPr>
            <a:xfrm>
              <a:off x="49455" y="40375"/>
              <a:ext cx="90924" cy="90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600" fill="norm" stroke="1" extrusionOk="0">
                  <a:moveTo>
                    <a:pt x="21390" y="0"/>
                  </a:moveTo>
                  <a:lnTo>
                    <a:pt x="1212" y="16476"/>
                  </a:lnTo>
                  <a:lnTo>
                    <a:pt x="63" y="19941"/>
                  </a:lnTo>
                  <a:cubicBezTo>
                    <a:pt x="-210" y="20794"/>
                    <a:pt x="445" y="21600"/>
                    <a:pt x="1240" y="21600"/>
                  </a:cubicBezTo>
                  <a:cubicBezTo>
                    <a:pt x="1373" y="21600"/>
                    <a:pt x="1507" y="21578"/>
                    <a:pt x="1644" y="21531"/>
                  </a:cubicBezTo>
                  <a:lnTo>
                    <a:pt x="5074" y="20377"/>
                  </a:lnTo>
                  <a:lnTo>
                    <a:pt x="21390" y="0"/>
                  </a:ln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56" name="Google Shape;202;p4"/>
          <p:cNvSpPr txBox="1"/>
          <p:nvPr/>
        </p:nvSpPr>
        <p:spPr>
          <a:xfrm>
            <a:off x="7184415" y="3756369"/>
            <a:ext cx="1285801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</a:lstStyle>
          <a:p>
            <a:pPr/>
            <a:r>
              <a:t>Ingresos</a:t>
            </a:r>
          </a:p>
        </p:txBody>
      </p:sp>
      <p:grpSp>
        <p:nvGrpSpPr>
          <p:cNvPr id="59" name="Google Shape;203;p4"/>
          <p:cNvGrpSpPr/>
          <p:nvPr/>
        </p:nvGrpSpPr>
        <p:grpSpPr>
          <a:xfrm>
            <a:off x="7016898" y="3842627"/>
            <a:ext cx="202694" cy="202695"/>
            <a:chOff x="10" y="0"/>
            <a:chExt cx="202693" cy="202693"/>
          </a:xfrm>
        </p:grpSpPr>
        <p:sp>
          <p:nvSpPr>
            <p:cNvPr id="57" name="Google Shape;204;p4"/>
            <p:cNvSpPr/>
            <p:nvPr/>
          </p:nvSpPr>
          <p:spPr>
            <a:xfrm>
              <a:off x="77598" y="0"/>
              <a:ext cx="47508" cy="47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2" y="0"/>
                  </a:moveTo>
                  <a:cubicBezTo>
                    <a:pt x="4825" y="0"/>
                    <a:pt x="0" y="4972"/>
                    <a:pt x="0" y="10902"/>
                  </a:cubicBezTo>
                  <a:cubicBezTo>
                    <a:pt x="0" y="16813"/>
                    <a:pt x="4825" y="21600"/>
                    <a:pt x="10802" y="21600"/>
                  </a:cubicBezTo>
                  <a:cubicBezTo>
                    <a:pt x="16761" y="21600"/>
                    <a:pt x="21600" y="16813"/>
                    <a:pt x="21600" y="10902"/>
                  </a:cubicBezTo>
                  <a:cubicBezTo>
                    <a:pt x="21600" y="4972"/>
                    <a:pt x="16761" y="0"/>
                    <a:pt x="10802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58" name="Google Shape;205;p4"/>
            <p:cNvSpPr/>
            <p:nvPr/>
          </p:nvSpPr>
          <p:spPr>
            <a:xfrm>
              <a:off x="10" y="47917"/>
              <a:ext cx="202694" cy="154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37" y="6630"/>
                  </a:moveTo>
                  <a:cubicBezTo>
                    <a:pt x="6301" y="6630"/>
                    <a:pt x="6581" y="7518"/>
                    <a:pt x="6182" y="8045"/>
                  </a:cubicBezTo>
                  <a:cubicBezTo>
                    <a:pt x="6055" y="8212"/>
                    <a:pt x="5897" y="8289"/>
                    <a:pt x="5741" y="8289"/>
                  </a:cubicBezTo>
                  <a:cubicBezTo>
                    <a:pt x="5416" y="8289"/>
                    <a:pt x="5103" y="7957"/>
                    <a:pt x="5103" y="7456"/>
                  </a:cubicBezTo>
                  <a:cubicBezTo>
                    <a:pt x="5103" y="6997"/>
                    <a:pt x="5387" y="6630"/>
                    <a:pt x="5737" y="6630"/>
                  </a:cubicBezTo>
                  <a:close/>
                  <a:moveTo>
                    <a:pt x="4472" y="0"/>
                  </a:moveTo>
                  <a:cubicBezTo>
                    <a:pt x="4120" y="0"/>
                    <a:pt x="3838" y="367"/>
                    <a:pt x="3838" y="826"/>
                  </a:cubicBezTo>
                  <a:lnTo>
                    <a:pt x="3838" y="3775"/>
                  </a:lnTo>
                  <a:cubicBezTo>
                    <a:pt x="2750" y="4942"/>
                    <a:pt x="1960" y="6516"/>
                    <a:pt x="1569" y="8287"/>
                  </a:cubicBezTo>
                  <a:lnTo>
                    <a:pt x="631" y="8287"/>
                  </a:lnTo>
                  <a:cubicBezTo>
                    <a:pt x="280" y="8287"/>
                    <a:pt x="0" y="8654"/>
                    <a:pt x="0" y="9114"/>
                  </a:cubicBezTo>
                  <a:lnTo>
                    <a:pt x="0" y="14086"/>
                  </a:lnTo>
                  <a:cubicBezTo>
                    <a:pt x="0" y="14546"/>
                    <a:pt x="280" y="14917"/>
                    <a:pt x="631" y="14917"/>
                  </a:cubicBezTo>
                  <a:lnTo>
                    <a:pt x="2072" y="14917"/>
                  </a:lnTo>
                  <a:cubicBezTo>
                    <a:pt x="2740" y="16618"/>
                    <a:pt x="3800" y="18002"/>
                    <a:pt x="5103" y="18873"/>
                  </a:cubicBezTo>
                  <a:lnTo>
                    <a:pt x="5103" y="20774"/>
                  </a:lnTo>
                  <a:cubicBezTo>
                    <a:pt x="5103" y="21229"/>
                    <a:pt x="5387" y="21600"/>
                    <a:pt x="5737" y="21600"/>
                  </a:cubicBezTo>
                  <a:lnTo>
                    <a:pt x="8268" y="21600"/>
                  </a:lnTo>
                  <a:cubicBezTo>
                    <a:pt x="8616" y="21600"/>
                    <a:pt x="8899" y="21229"/>
                    <a:pt x="8899" y="20774"/>
                  </a:cubicBezTo>
                  <a:lnTo>
                    <a:pt x="8899" y="19890"/>
                  </a:lnTo>
                  <a:lnTo>
                    <a:pt x="12696" y="19890"/>
                  </a:lnTo>
                  <a:lnTo>
                    <a:pt x="12696" y="20774"/>
                  </a:lnTo>
                  <a:cubicBezTo>
                    <a:pt x="12696" y="21229"/>
                    <a:pt x="12980" y="21600"/>
                    <a:pt x="13331" y="21600"/>
                  </a:cubicBezTo>
                  <a:lnTo>
                    <a:pt x="15863" y="21600"/>
                  </a:lnTo>
                  <a:cubicBezTo>
                    <a:pt x="16210" y="21600"/>
                    <a:pt x="16494" y="21229"/>
                    <a:pt x="16494" y="20774"/>
                  </a:cubicBezTo>
                  <a:lnTo>
                    <a:pt x="16494" y="18882"/>
                  </a:lnTo>
                  <a:cubicBezTo>
                    <a:pt x="18657" y="17437"/>
                    <a:pt x="20112" y="14616"/>
                    <a:pt x="20293" y="11461"/>
                  </a:cubicBezTo>
                  <a:cubicBezTo>
                    <a:pt x="21070" y="11129"/>
                    <a:pt x="21597" y="10184"/>
                    <a:pt x="21600" y="9114"/>
                  </a:cubicBezTo>
                  <a:lnTo>
                    <a:pt x="21600" y="7456"/>
                  </a:lnTo>
                  <a:cubicBezTo>
                    <a:pt x="21600" y="6997"/>
                    <a:pt x="21316" y="6630"/>
                    <a:pt x="20966" y="6630"/>
                  </a:cubicBezTo>
                  <a:cubicBezTo>
                    <a:pt x="20614" y="6630"/>
                    <a:pt x="20335" y="6997"/>
                    <a:pt x="20335" y="7456"/>
                  </a:cubicBezTo>
                  <a:lnTo>
                    <a:pt x="20335" y="9114"/>
                  </a:lnTo>
                  <a:cubicBezTo>
                    <a:pt x="20331" y="9247"/>
                    <a:pt x="20303" y="9375"/>
                    <a:pt x="20256" y="9489"/>
                  </a:cubicBezTo>
                  <a:cubicBezTo>
                    <a:pt x="19778" y="5070"/>
                    <a:pt x="16834" y="1657"/>
                    <a:pt x="13331" y="1657"/>
                  </a:cubicBezTo>
                  <a:lnTo>
                    <a:pt x="8268" y="1657"/>
                  </a:lnTo>
                  <a:cubicBezTo>
                    <a:pt x="7867" y="1657"/>
                    <a:pt x="7469" y="1711"/>
                    <a:pt x="7077" y="1808"/>
                  </a:cubicBezTo>
                  <a:cubicBezTo>
                    <a:pt x="6486" y="681"/>
                    <a:pt x="5514" y="4"/>
                    <a:pt x="4472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60" name="Google Shape;206;p4"/>
          <p:cNvSpPr txBox="1"/>
          <p:nvPr/>
        </p:nvSpPr>
        <p:spPr>
          <a:xfrm>
            <a:off x="2599850" y="3748661"/>
            <a:ext cx="1285801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</a:lstStyle>
          <a:p>
            <a:pPr/>
            <a:r>
              <a:t>Sellos</a:t>
            </a:r>
          </a:p>
        </p:txBody>
      </p:sp>
      <p:sp>
        <p:nvSpPr>
          <p:cNvPr id="61" name="Google Shape;207;p4"/>
          <p:cNvSpPr txBox="1"/>
          <p:nvPr/>
        </p:nvSpPr>
        <p:spPr>
          <a:xfrm>
            <a:off x="4856181" y="3748661"/>
            <a:ext cx="1285801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</a:lstStyle>
          <a:p>
            <a:pPr/>
            <a:r>
              <a:t>Competencia</a:t>
            </a:r>
          </a:p>
        </p:txBody>
      </p:sp>
      <p:sp>
        <p:nvSpPr>
          <p:cNvPr id="62" name="Google Shape;208;p4"/>
          <p:cNvSpPr txBox="1"/>
          <p:nvPr/>
        </p:nvSpPr>
        <p:spPr>
          <a:xfrm>
            <a:off x="3901183" y="2497700"/>
            <a:ext cx="1648801" cy="61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</a:lstStyle>
          <a:p>
            <a:pPr/>
            <a:r>
              <a:t>Marcas /Soluciones</a:t>
            </a:r>
          </a:p>
        </p:txBody>
      </p:sp>
      <p:sp>
        <p:nvSpPr>
          <p:cNvPr id="63" name="Google Shape;209;p4"/>
          <p:cNvSpPr/>
          <p:nvPr/>
        </p:nvSpPr>
        <p:spPr>
          <a:xfrm>
            <a:off x="3734704" y="2697009"/>
            <a:ext cx="202673" cy="202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203" y="1305"/>
                </a:moveTo>
                <a:lnTo>
                  <a:pt x="10203" y="4310"/>
                </a:lnTo>
                <a:cubicBezTo>
                  <a:pt x="10203" y="4707"/>
                  <a:pt x="10513" y="4966"/>
                  <a:pt x="10833" y="4966"/>
                </a:cubicBezTo>
                <a:cubicBezTo>
                  <a:pt x="10970" y="4966"/>
                  <a:pt x="11107" y="4920"/>
                  <a:pt x="11226" y="4819"/>
                </a:cubicBezTo>
                <a:cubicBezTo>
                  <a:pt x="11452" y="4592"/>
                  <a:pt x="11792" y="4479"/>
                  <a:pt x="12075" y="4479"/>
                </a:cubicBezTo>
                <a:cubicBezTo>
                  <a:pt x="12813" y="4479"/>
                  <a:pt x="13380" y="5046"/>
                  <a:pt x="13380" y="5726"/>
                </a:cubicBezTo>
                <a:cubicBezTo>
                  <a:pt x="13380" y="6463"/>
                  <a:pt x="12813" y="7030"/>
                  <a:pt x="12075" y="7030"/>
                </a:cubicBezTo>
                <a:cubicBezTo>
                  <a:pt x="11792" y="7030"/>
                  <a:pt x="11452" y="6859"/>
                  <a:pt x="11226" y="6633"/>
                </a:cubicBezTo>
                <a:cubicBezTo>
                  <a:pt x="11107" y="6532"/>
                  <a:pt x="10970" y="6487"/>
                  <a:pt x="10833" y="6487"/>
                </a:cubicBezTo>
                <a:cubicBezTo>
                  <a:pt x="10513" y="6487"/>
                  <a:pt x="10203" y="6744"/>
                  <a:pt x="10203" y="7144"/>
                </a:cubicBezTo>
                <a:lnTo>
                  <a:pt x="10203" y="10149"/>
                </a:lnTo>
                <a:lnTo>
                  <a:pt x="8220" y="10149"/>
                </a:lnTo>
                <a:cubicBezTo>
                  <a:pt x="8276" y="9922"/>
                  <a:pt x="8276" y="9695"/>
                  <a:pt x="8276" y="9468"/>
                </a:cubicBezTo>
                <a:cubicBezTo>
                  <a:pt x="8276" y="8051"/>
                  <a:pt x="7142" y="6973"/>
                  <a:pt x="5726" y="6973"/>
                </a:cubicBezTo>
                <a:cubicBezTo>
                  <a:pt x="4308" y="6973"/>
                  <a:pt x="3174" y="8051"/>
                  <a:pt x="3174" y="9468"/>
                </a:cubicBezTo>
                <a:cubicBezTo>
                  <a:pt x="3174" y="9695"/>
                  <a:pt x="3174" y="9922"/>
                  <a:pt x="3230" y="10149"/>
                </a:cubicBezTo>
                <a:lnTo>
                  <a:pt x="1247" y="10149"/>
                </a:lnTo>
                <a:lnTo>
                  <a:pt x="1247" y="1927"/>
                </a:lnTo>
                <a:cubicBezTo>
                  <a:pt x="1247" y="1587"/>
                  <a:pt x="1530" y="1305"/>
                  <a:pt x="1870" y="1305"/>
                </a:cubicBezTo>
                <a:close/>
                <a:moveTo>
                  <a:pt x="19728" y="1305"/>
                </a:moveTo>
                <a:cubicBezTo>
                  <a:pt x="20013" y="1305"/>
                  <a:pt x="20353" y="1587"/>
                  <a:pt x="20353" y="1927"/>
                </a:cubicBezTo>
                <a:lnTo>
                  <a:pt x="20353" y="10204"/>
                </a:lnTo>
                <a:lnTo>
                  <a:pt x="17292" y="10204"/>
                </a:lnTo>
                <a:cubicBezTo>
                  <a:pt x="16725" y="10204"/>
                  <a:pt x="16498" y="10829"/>
                  <a:pt x="16781" y="11282"/>
                </a:cubicBezTo>
                <a:cubicBezTo>
                  <a:pt x="17008" y="11509"/>
                  <a:pt x="17121" y="11849"/>
                  <a:pt x="17121" y="12132"/>
                </a:cubicBezTo>
                <a:cubicBezTo>
                  <a:pt x="17121" y="12812"/>
                  <a:pt x="16554" y="13379"/>
                  <a:pt x="15874" y="13379"/>
                </a:cubicBezTo>
                <a:cubicBezTo>
                  <a:pt x="15136" y="13379"/>
                  <a:pt x="14569" y="12812"/>
                  <a:pt x="14569" y="12132"/>
                </a:cubicBezTo>
                <a:cubicBezTo>
                  <a:pt x="14569" y="11849"/>
                  <a:pt x="14740" y="11451"/>
                  <a:pt x="14909" y="11282"/>
                </a:cubicBezTo>
                <a:cubicBezTo>
                  <a:pt x="15307" y="10829"/>
                  <a:pt x="15023" y="10204"/>
                  <a:pt x="14456" y="10204"/>
                </a:cubicBezTo>
                <a:lnTo>
                  <a:pt x="11452" y="10204"/>
                </a:lnTo>
                <a:lnTo>
                  <a:pt x="11452" y="8220"/>
                </a:lnTo>
                <a:cubicBezTo>
                  <a:pt x="11679" y="8277"/>
                  <a:pt x="11906" y="8277"/>
                  <a:pt x="12075" y="8277"/>
                </a:cubicBezTo>
                <a:cubicBezTo>
                  <a:pt x="13493" y="8277"/>
                  <a:pt x="14683" y="7144"/>
                  <a:pt x="14683" y="5726"/>
                </a:cubicBezTo>
                <a:cubicBezTo>
                  <a:pt x="14683" y="4310"/>
                  <a:pt x="13493" y="3174"/>
                  <a:pt x="12075" y="3174"/>
                </a:cubicBezTo>
                <a:cubicBezTo>
                  <a:pt x="11906" y="3174"/>
                  <a:pt x="11679" y="3174"/>
                  <a:pt x="11452" y="3232"/>
                </a:cubicBezTo>
                <a:lnTo>
                  <a:pt x="11452" y="1305"/>
                </a:lnTo>
                <a:close/>
                <a:moveTo>
                  <a:pt x="5726" y="8220"/>
                </a:moveTo>
                <a:cubicBezTo>
                  <a:pt x="6406" y="8220"/>
                  <a:pt x="6973" y="8786"/>
                  <a:pt x="6973" y="9524"/>
                </a:cubicBezTo>
                <a:cubicBezTo>
                  <a:pt x="6973" y="9809"/>
                  <a:pt x="6860" y="10149"/>
                  <a:pt x="6633" y="10375"/>
                </a:cubicBezTo>
                <a:cubicBezTo>
                  <a:pt x="6293" y="10771"/>
                  <a:pt x="6576" y="11396"/>
                  <a:pt x="7142" y="11396"/>
                </a:cubicBezTo>
                <a:lnTo>
                  <a:pt x="10090" y="11396"/>
                </a:lnTo>
                <a:lnTo>
                  <a:pt x="10090" y="13379"/>
                </a:lnTo>
                <a:cubicBezTo>
                  <a:pt x="9921" y="13323"/>
                  <a:pt x="9694" y="13323"/>
                  <a:pt x="9467" y="13323"/>
                </a:cubicBezTo>
                <a:cubicBezTo>
                  <a:pt x="8049" y="13323"/>
                  <a:pt x="6916" y="14456"/>
                  <a:pt x="6916" y="15874"/>
                </a:cubicBezTo>
                <a:cubicBezTo>
                  <a:pt x="6916" y="17290"/>
                  <a:pt x="8049" y="18424"/>
                  <a:pt x="9467" y="18424"/>
                </a:cubicBezTo>
                <a:cubicBezTo>
                  <a:pt x="9694" y="18424"/>
                  <a:pt x="9921" y="18424"/>
                  <a:pt x="10090" y="18368"/>
                </a:cubicBezTo>
                <a:lnTo>
                  <a:pt x="10090" y="20351"/>
                </a:lnTo>
                <a:lnTo>
                  <a:pt x="1814" y="20351"/>
                </a:lnTo>
                <a:cubicBezTo>
                  <a:pt x="1530" y="20351"/>
                  <a:pt x="1247" y="20069"/>
                  <a:pt x="1247" y="19729"/>
                </a:cubicBezTo>
                <a:lnTo>
                  <a:pt x="1247" y="11396"/>
                </a:lnTo>
                <a:lnTo>
                  <a:pt x="4308" y="11396"/>
                </a:lnTo>
                <a:cubicBezTo>
                  <a:pt x="4875" y="11396"/>
                  <a:pt x="5159" y="10771"/>
                  <a:pt x="4819" y="10375"/>
                </a:cubicBezTo>
                <a:cubicBezTo>
                  <a:pt x="4591" y="10149"/>
                  <a:pt x="4421" y="9864"/>
                  <a:pt x="4421" y="9524"/>
                </a:cubicBezTo>
                <a:cubicBezTo>
                  <a:pt x="4421" y="8786"/>
                  <a:pt x="4988" y="8220"/>
                  <a:pt x="5726" y="8220"/>
                </a:cubicBezTo>
                <a:close/>
                <a:moveTo>
                  <a:pt x="20353" y="11396"/>
                </a:moveTo>
                <a:lnTo>
                  <a:pt x="20353" y="19729"/>
                </a:lnTo>
                <a:cubicBezTo>
                  <a:pt x="20353" y="20069"/>
                  <a:pt x="20069" y="20351"/>
                  <a:pt x="19673" y="20351"/>
                </a:cubicBezTo>
                <a:lnTo>
                  <a:pt x="11395" y="20351"/>
                </a:lnTo>
                <a:lnTo>
                  <a:pt x="11395" y="17290"/>
                </a:lnTo>
                <a:cubicBezTo>
                  <a:pt x="11395" y="16893"/>
                  <a:pt x="11087" y="16634"/>
                  <a:pt x="10745" y="16634"/>
                </a:cubicBezTo>
                <a:cubicBezTo>
                  <a:pt x="10601" y="16634"/>
                  <a:pt x="10452" y="16680"/>
                  <a:pt x="10319" y="16781"/>
                </a:cubicBezTo>
                <a:cubicBezTo>
                  <a:pt x="10148" y="17008"/>
                  <a:pt x="9863" y="17177"/>
                  <a:pt x="9467" y="17177"/>
                </a:cubicBezTo>
                <a:cubicBezTo>
                  <a:pt x="8787" y="17177"/>
                  <a:pt x="8220" y="16610"/>
                  <a:pt x="8220" y="15874"/>
                </a:cubicBezTo>
                <a:cubicBezTo>
                  <a:pt x="8220" y="15192"/>
                  <a:pt x="8787" y="14570"/>
                  <a:pt x="9467" y="14570"/>
                </a:cubicBezTo>
                <a:cubicBezTo>
                  <a:pt x="9750" y="14570"/>
                  <a:pt x="10148" y="14739"/>
                  <a:pt x="10319" y="14966"/>
                </a:cubicBezTo>
                <a:cubicBezTo>
                  <a:pt x="10452" y="15068"/>
                  <a:pt x="10601" y="15113"/>
                  <a:pt x="10745" y="15113"/>
                </a:cubicBezTo>
                <a:cubicBezTo>
                  <a:pt x="11087" y="15113"/>
                  <a:pt x="11395" y="14854"/>
                  <a:pt x="11395" y="14456"/>
                </a:cubicBezTo>
                <a:lnTo>
                  <a:pt x="11395" y="11396"/>
                </a:lnTo>
                <a:lnTo>
                  <a:pt x="13380" y="11396"/>
                </a:lnTo>
                <a:cubicBezTo>
                  <a:pt x="13322" y="11622"/>
                  <a:pt x="13322" y="11849"/>
                  <a:pt x="13322" y="12076"/>
                </a:cubicBezTo>
                <a:cubicBezTo>
                  <a:pt x="13322" y="13492"/>
                  <a:pt x="14456" y="14570"/>
                  <a:pt x="15874" y="14570"/>
                </a:cubicBezTo>
                <a:cubicBezTo>
                  <a:pt x="17292" y="14570"/>
                  <a:pt x="18426" y="13492"/>
                  <a:pt x="18426" y="12076"/>
                </a:cubicBezTo>
                <a:cubicBezTo>
                  <a:pt x="18426" y="11849"/>
                  <a:pt x="18426" y="11622"/>
                  <a:pt x="18368" y="11396"/>
                </a:cubicBezTo>
                <a:close/>
                <a:moveTo>
                  <a:pt x="1870" y="0"/>
                </a:moveTo>
                <a:cubicBezTo>
                  <a:pt x="849" y="0"/>
                  <a:pt x="0" y="851"/>
                  <a:pt x="0" y="1927"/>
                </a:cubicBezTo>
                <a:lnTo>
                  <a:pt x="0" y="19729"/>
                </a:lnTo>
                <a:cubicBezTo>
                  <a:pt x="0" y="20749"/>
                  <a:pt x="849" y="21600"/>
                  <a:pt x="1870" y="21600"/>
                </a:cubicBezTo>
                <a:lnTo>
                  <a:pt x="19673" y="21600"/>
                </a:lnTo>
                <a:cubicBezTo>
                  <a:pt x="20749" y="21600"/>
                  <a:pt x="21600" y="20749"/>
                  <a:pt x="21600" y="19729"/>
                </a:cubicBezTo>
                <a:lnTo>
                  <a:pt x="21600" y="1927"/>
                </a:lnTo>
                <a:cubicBezTo>
                  <a:pt x="21542" y="851"/>
                  <a:pt x="20693" y="0"/>
                  <a:pt x="19673" y="0"/>
                </a:cubicBezTo>
                <a:close/>
              </a:path>
            </a:pathLst>
          </a:custGeom>
          <a:solidFill>
            <a:srgbClr val="99999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4" name="Google Shape;210;p4"/>
          <p:cNvSpPr/>
          <p:nvPr/>
        </p:nvSpPr>
        <p:spPr>
          <a:xfrm>
            <a:off x="6005135" y="93584"/>
            <a:ext cx="182802" cy="182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929" y="1218"/>
                </a:moveTo>
                <a:cubicBezTo>
                  <a:pt x="12335" y="1218"/>
                  <a:pt x="12623" y="1509"/>
                  <a:pt x="12623" y="1858"/>
                </a:cubicBezTo>
                <a:lnTo>
                  <a:pt x="12623" y="2495"/>
                </a:lnTo>
                <a:lnTo>
                  <a:pt x="9497" y="2495"/>
                </a:lnTo>
                <a:cubicBezTo>
                  <a:pt x="8455" y="2495"/>
                  <a:pt x="7585" y="3367"/>
                  <a:pt x="7585" y="4412"/>
                </a:cubicBezTo>
                <a:lnTo>
                  <a:pt x="7585" y="5109"/>
                </a:lnTo>
                <a:lnTo>
                  <a:pt x="5676" y="5109"/>
                </a:lnTo>
                <a:cubicBezTo>
                  <a:pt x="5501" y="5109"/>
                  <a:pt x="5270" y="5225"/>
                  <a:pt x="5213" y="5341"/>
                </a:cubicBezTo>
                <a:lnTo>
                  <a:pt x="3764" y="6793"/>
                </a:lnTo>
                <a:lnTo>
                  <a:pt x="3764" y="5805"/>
                </a:lnTo>
                <a:cubicBezTo>
                  <a:pt x="3764" y="5400"/>
                  <a:pt x="3476" y="5109"/>
                  <a:pt x="3128" y="5109"/>
                </a:cubicBezTo>
                <a:lnTo>
                  <a:pt x="1912" y="5109"/>
                </a:lnTo>
                <a:cubicBezTo>
                  <a:pt x="1505" y="5109"/>
                  <a:pt x="1217" y="4819"/>
                  <a:pt x="1217" y="4471"/>
                </a:cubicBezTo>
                <a:lnTo>
                  <a:pt x="1217" y="1858"/>
                </a:lnTo>
                <a:cubicBezTo>
                  <a:pt x="1217" y="1509"/>
                  <a:pt x="1505" y="1218"/>
                  <a:pt x="1912" y="1218"/>
                </a:cubicBezTo>
                <a:close/>
                <a:moveTo>
                  <a:pt x="19573" y="3658"/>
                </a:moveTo>
                <a:cubicBezTo>
                  <a:pt x="19920" y="3658"/>
                  <a:pt x="20209" y="3948"/>
                  <a:pt x="20209" y="4355"/>
                </a:cubicBezTo>
                <a:lnTo>
                  <a:pt x="20209" y="6967"/>
                </a:lnTo>
                <a:cubicBezTo>
                  <a:pt x="20209" y="7315"/>
                  <a:pt x="19920" y="7606"/>
                  <a:pt x="19573" y="7606"/>
                </a:cubicBezTo>
                <a:lnTo>
                  <a:pt x="15809" y="7606"/>
                </a:lnTo>
                <a:cubicBezTo>
                  <a:pt x="15461" y="7606"/>
                  <a:pt x="15173" y="7895"/>
                  <a:pt x="15173" y="8244"/>
                </a:cubicBezTo>
                <a:lnTo>
                  <a:pt x="15173" y="9289"/>
                </a:lnTo>
                <a:lnTo>
                  <a:pt x="13608" y="7722"/>
                </a:lnTo>
                <a:cubicBezTo>
                  <a:pt x="13550" y="7663"/>
                  <a:pt x="13318" y="7606"/>
                  <a:pt x="13202" y="7606"/>
                </a:cubicBezTo>
                <a:lnTo>
                  <a:pt x="9440" y="7606"/>
                </a:lnTo>
                <a:cubicBezTo>
                  <a:pt x="9093" y="7606"/>
                  <a:pt x="8802" y="7315"/>
                  <a:pt x="8802" y="6967"/>
                </a:cubicBezTo>
                <a:lnTo>
                  <a:pt x="8802" y="4355"/>
                </a:lnTo>
                <a:cubicBezTo>
                  <a:pt x="8802" y="3948"/>
                  <a:pt x="9093" y="3658"/>
                  <a:pt x="9440" y="3658"/>
                </a:cubicBezTo>
                <a:close/>
                <a:moveTo>
                  <a:pt x="5676" y="11438"/>
                </a:moveTo>
                <a:cubicBezTo>
                  <a:pt x="6659" y="11438"/>
                  <a:pt x="7528" y="12309"/>
                  <a:pt x="7528" y="13354"/>
                </a:cubicBezTo>
                <a:cubicBezTo>
                  <a:pt x="7528" y="14340"/>
                  <a:pt x="6659" y="15212"/>
                  <a:pt x="5676" y="15212"/>
                </a:cubicBezTo>
                <a:cubicBezTo>
                  <a:pt x="4634" y="15212"/>
                  <a:pt x="3764" y="14340"/>
                  <a:pt x="3764" y="13354"/>
                </a:cubicBezTo>
                <a:cubicBezTo>
                  <a:pt x="3764" y="12250"/>
                  <a:pt x="4575" y="11438"/>
                  <a:pt x="5676" y="11438"/>
                </a:cubicBezTo>
                <a:close/>
                <a:moveTo>
                  <a:pt x="15809" y="11438"/>
                </a:moveTo>
                <a:cubicBezTo>
                  <a:pt x="16794" y="11438"/>
                  <a:pt x="17661" y="12250"/>
                  <a:pt x="17661" y="13354"/>
                </a:cubicBezTo>
                <a:cubicBezTo>
                  <a:pt x="17661" y="14340"/>
                  <a:pt x="16794" y="15212"/>
                  <a:pt x="15809" y="15212"/>
                </a:cubicBezTo>
                <a:cubicBezTo>
                  <a:pt x="14709" y="15212"/>
                  <a:pt x="13840" y="14340"/>
                  <a:pt x="13840" y="13354"/>
                </a:cubicBezTo>
                <a:cubicBezTo>
                  <a:pt x="13840" y="12309"/>
                  <a:pt x="14709" y="11438"/>
                  <a:pt x="15809" y="11438"/>
                </a:cubicBezTo>
                <a:close/>
                <a:moveTo>
                  <a:pt x="6891" y="16548"/>
                </a:moveTo>
                <a:cubicBezTo>
                  <a:pt x="8629" y="16548"/>
                  <a:pt x="10019" y="17883"/>
                  <a:pt x="10019" y="19624"/>
                </a:cubicBezTo>
                <a:lnTo>
                  <a:pt x="10019" y="20321"/>
                </a:lnTo>
                <a:lnTo>
                  <a:pt x="1158" y="20321"/>
                </a:lnTo>
                <a:lnTo>
                  <a:pt x="1158" y="19624"/>
                </a:lnTo>
                <a:lnTo>
                  <a:pt x="1217" y="19624"/>
                </a:lnTo>
                <a:cubicBezTo>
                  <a:pt x="1217" y="17883"/>
                  <a:pt x="2606" y="16548"/>
                  <a:pt x="4343" y="16548"/>
                </a:cubicBezTo>
                <a:close/>
                <a:moveTo>
                  <a:pt x="17220" y="16541"/>
                </a:moveTo>
                <a:cubicBezTo>
                  <a:pt x="18869" y="16541"/>
                  <a:pt x="20209" y="17949"/>
                  <a:pt x="20209" y="19624"/>
                </a:cubicBezTo>
                <a:lnTo>
                  <a:pt x="20209" y="20321"/>
                </a:lnTo>
                <a:lnTo>
                  <a:pt x="11293" y="20321"/>
                </a:lnTo>
                <a:lnTo>
                  <a:pt x="11293" y="19624"/>
                </a:lnTo>
                <a:cubicBezTo>
                  <a:pt x="11293" y="17883"/>
                  <a:pt x="12682" y="16548"/>
                  <a:pt x="14419" y="16548"/>
                </a:cubicBezTo>
                <a:lnTo>
                  <a:pt x="17025" y="16548"/>
                </a:lnTo>
                <a:cubicBezTo>
                  <a:pt x="17090" y="16543"/>
                  <a:pt x="17156" y="16541"/>
                  <a:pt x="17220" y="16541"/>
                </a:cubicBezTo>
                <a:close/>
                <a:moveTo>
                  <a:pt x="1912" y="0"/>
                </a:moveTo>
                <a:cubicBezTo>
                  <a:pt x="869" y="0"/>
                  <a:pt x="0" y="870"/>
                  <a:pt x="0" y="1858"/>
                </a:cubicBezTo>
                <a:lnTo>
                  <a:pt x="0" y="4471"/>
                </a:lnTo>
                <a:cubicBezTo>
                  <a:pt x="0" y="5516"/>
                  <a:pt x="869" y="6386"/>
                  <a:pt x="1912" y="6386"/>
                </a:cubicBezTo>
                <a:lnTo>
                  <a:pt x="2547" y="6386"/>
                </a:lnTo>
                <a:lnTo>
                  <a:pt x="2547" y="8244"/>
                </a:lnTo>
                <a:cubicBezTo>
                  <a:pt x="2547" y="8638"/>
                  <a:pt x="2842" y="8898"/>
                  <a:pt x="3174" y="8898"/>
                </a:cubicBezTo>
                <a:cubicBezTo>
                  <a:pt x="3332" y="8898"/>
                  <a:pt x="3500" y="8839"/>
                  <a:pt x="3648" y="8708"/>
                </a:cubicBezTo>
                <a:lnTo>
                  <a:pt x="5964" y="6386"/>
                </a:lnTo>
                <a:lnTo>
                  <a:pt x="7528" y="6386"/>
                </a:lnTo>
                <a:lnTo>
                  <a:pt x="7528" y="7026"/>
                </a:lnTo>
                <a:cubicBezTo>
                  <a:pt x="7528" y="8012"/>
                  <a:pt x="8396" y="8883"/>
                  <a:pt x="9440" y="8883"/>
                </a:cubicBezTo>
                <a:lnTo>
                  <a:pt x="12971" y="8883"/>
                </a:lnTo>
                <a:lnTo>
                  <a:pt x="14535" y="10452"/>
                </a:lnTo>
                <a:cubicBezTo>
                  <a:pt x="13493" y="10916"/>
                  <a:pt x="12623" y="12018"/>
                  <a:pt x="12623" y="13354"/>
                </a:cubicBezTo>
                <a:cubicBezTo>
                  <a:pt x="12623" y="14051"/>
                  <a:pt x="12914" y="14805"/>
                  <a:pt x="13377" y="15385"/>
                </a:cubicBezTo>
                <a:cubicBezTo>
                  <a:pt x="12219" y="15677"/>
                  <a:pt x="11293" y="16373"/>
                  <a:pt x="10714" y="17418"/>
                </a:cubicBezTo>
                <a:cubicBezTo>
                  <a:pt x="10135" y="16432"/>
                  <a:pt x="9208" y="15736"/>
                  <a:pt x="8107" y="15444"/>
                </a:cubicBezTo>
                <a:cubicBezTo>
                  <a:pt x="8571" y="14864"/>
                  <a:pt x="8861" y="14224"/>
                  <a:pt x="8861" y="13412"/>
                </a:cubicBezTo>
                <a:cubicBezTo>
                  <a:pt x="8861" y="11670"/>
                  <a:pt x="7470" y="10277"/>
                  <a:pt x="5733" y="10277"/>
                </a:cubicBezTo>
                <a:cubicBezTo>
                  <a:pt x="3996" y="10277"/>
                  <a:pt x="2606" y="11670"/>
                  <a:pt x="2606" y="13412"/>
                </a:cubicBezTo>
                <a:cubicBezTo>
                  <a:pt x="2606" y="14224"/>
                  <a:pt x="2897" y="14921"/>
                  <a:pt x="3360" y="15444"/>
                </a:cubicBezTo>
                <a:cubicBezTo>
                  <a:pt x="1448" y="15968"/>
                  <a:pt x="59" y="17709"/>
                  <a:pt x="59" y="19740"/>
                </a:cubicBezTo>
                <a:lnTo>
                  <a:pt x="59" y="20960"/>
                </a:lnTo>
                <a:cubicBezTo>
                  <a:pt x="59" y="21309"/>
                  <a:pt x="347" y="21600"/>
                  <a:pt x="754" y="21600"/>
                </a:cubicBezTo>
                <a:lnTo>
                  <a:pt x="20905" y="21600"/>
                </a:lnTo>
                <a:cubicBezTo>
                  <a:pt x="21310" y="21600"/>
                  <a:pt x="21600" y="21309"/>
                  <a:pt x="21600" y="20960"/>
                </a:cubicBezTo>
                <a:lnTo>
                  <a:pt x="21600" y="19740"/>
                </a:lnTo>
                <a:cubicBezTo>
                  <a:pt x="21600" y="17709"/>
                  <a:pt x="20209" y="15968"/>
                  <a:pt x="18299" y="15444"/>
                </a:cubicBezTo>
                <a:cubicBezTo>
                  <a:pt x="18762" y="14864"/>
                  <a:pt x="19051" y="14224"/>
                  <a:pt x="19051" y="13412"/>
                </a:cubicBezTo>
                <a:cubicBezTo>
                  <a:pt x="19051" y="11902"/>
                  <a:pt x="17952" y="10568"/>
                  <a:pt x="16503" y="10277"/>
                </a:cubicBezTo>
                <a:lnTo>
                  <a:pt x="16503" y="8999"/>
                </a:lnTo>
                <a:lnTo>
                  <a:pt x="19573" y="8999"/>
                </a:lnTo>
                <a:lnTo>
                  <a:pt x="19573" y="8883"/>
                </a:lnTo>
                <a:cubicBezTo>
                  <a:pt x="20558" y="8883"/>
                  <a:pt x="21425" y="8012"/>
                  <a:pt x="21425" y="7026"/>
                </a:cubicBezTo>
                <a:lnTo>
                  <a:pt x="21425" y="4412"/>
                </a:lnTo>
                <a:cubicBezTo>
                  <a:pt x="21425" y="3367"/>
                  <a:pt x="20558" y="2495"/>
                  <a:pt x="19573" y="2495"/>
                </a:cubicBezTo>
                <a:lnTo>
                  <a:pt x="13840" y="2495"/>
                </a:lnTo>
                <a:lnTo>
                  <a:pt x="13840" y="1858"/>
                </a:lnTo>
                <a:cubicBezTo>
                  <a:pt x="13840" y="870"/>
                  <a:pt x="12971" y="0"/>
                  <a:pt x="11929" y="0"/>
                </a:cubicBezTo>
                <a:close/>
              </a:path>
            </a:pathLst>
          </a:custGeom>
          <a:solidFill>
            <a:srgbClr val="99999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71" name="Google Shape;211;p4"/>
          <p:cNvGrpSpPr/>
          <p:nvPr/>
        </p:nvGrpSpPr>
        <p:grpSpPr>
          <a:xfrm>
            <a:off x="3676452" y="69503"/>
            <a:ext cx="178503" cy="202690"/>
            <a:chOff x="0" y="0"/>
            <a:chExt cx="178502" cy="202688"/>
          </a:xfrm>
        </p:grpSpPr>
        <p:sp>
          <p:nvSpPr>
            <p:cNvPr id="65" name="Google Shape;212;p4"/>
            <p:cNvSpPr/>
            <p:nvPr/>
          </p:nvSpPr>
          <p:spPr>
            <a:xfrm>
              <a:off x="130886" y="35283"/>
              <a:ext cx="2380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12" y="0"/>
                  </a:moveTo>
                  <a:cubicBezTo>
                    <a:pt x="2419" y="0"/>
                    <a:pt x="0" y="4836"/>
                    <a:pt x="0" y="10838"/>
                  </a:cubicBezTo>
                  <a:cubicBezTo>
                    <a:pt x="0" y="16764"/>
                    <a:pt x="2419" y="21600"/>
                    <a:pt x="5412" y="21600"/>
                  </a:cubicBezTo>
                  <a:lnTo>
                    <a:pt x="16217" y="21600"/>
                  </a:lnTo>
                  <a:cubicBezTo>
                    <a:pt x="19181" y="21600"/>
                    <a:pt x="21600" y="16764"/>
                    <a:pt x="21600" y="10838"/>
                  </a:cubicBezTo>
                  <a:cubicBezTo>
                    <a:pt x="21600" y="4836"/>
                    <a:pt x="19181" y="0"/>
                    <a:pt x="16217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66" name="Google Shape;213;p4"/>
            <p:cNvSpPr/>
            <p:nvPr/>
          </p:nvSpPr>
          <p:spPr>
            <a:xfrm>
              <a:off x="71386" y="0"/>
              <a:ext cx="17863" cy="23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8" h="21600" fill="norm" stroke="1" extrusionOk="0">
                  <a:moveTo>
                    <a:pt x="6585" y="0"/>
                  </a:moveTo>
                  <a:cubicBezTo>
                    <a:pt x="5595" y="0"/>
                    <a:pt x="4594" y="182"/>
                    <a:pt x="3651" y="564"/>
                  </a:cubicBezTo>
                  <a:cubicBezTo>
                    <a:pt x="390" y="1884"/>
                    <a:pt x="-937" y="5147"/>
                    <a:pt x="705" y="7825"/>
                  </a:cubicBezTo>
                  <a:lnTo>
                    <a:pt x="7261" y="18625"/>
                  </a:lnTo>
                  <a:cubicBezTo>
                    <a:pt x="8437" y="20500"/>
                    <a:pt x="10742" y="21600"/>
                    <a:pt x="13152" y="21600"/>
                  </a:cubicBezTo>
                  <a:cubicBezTo>
                    <a:pt x="14142" y="21600"/>
                    <a:pt x="15155" y="21409"/>
                    <a:pt x="16098" y="21016"/>
                  </a:cubicBezTo>
                  <a:cubicBezTo>
                    <a:pt x="19359" y="19687"/>
                    <a:pt x="20663" y="16463"/>
                    <a:pt x="19044" y="13785"/>
                  </a:cubicBezTo>
                  <a:lnTo>
                    <a:pt x="12454" y="2985"/>
                  </a:lnTo>
                  <a:cubicBezTo>
                    <a:pt x="11313" y="1081"/>
                    <a:pt x="8984" y="0"/>
                    <a:pt x="6585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67" name="Google Shape;214;p4"/>
            <p:cNvSpPr/>
            <p:nvPr/>
          </p:nvSpPr>
          <p:spPr>
            <a:xfrm>
              <a:off x="113039" y="0"/>
              <a:ext cx="17858" cy="23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2" h="21600" fill="norm" stroke="1" extrusionOk="0">
                  <a:moveTo>
                    <a:pt x="13154" y="0"/>
                  </a:moveTo>
                  <a:cubicBezTo>
                    <a:pt x="10743" y="0"/>
                    <a:pt x="8415" y="1081"/>
                    <a:pt x="7274" y="2985"/>
                  </a:cubicBezTo>
                  <a:lnTo>
                    <a:pt x="683" y="13785"/>
                  </a:lnTo>
                  <a:cubicBezTo>
                    <a:pt x="-924" y="16434"/>
                    <a:pt x="403" y="19687"/>
                    <a:pt x="3629" y="21016"/>
                  </a:cubicBezTo>
                  <a:cubicBezTo>
                    <a:pt x="4584" y="21409"/>
                    <a:pt x="5597" y="21600"/>
                    <a:pt x="6587" y="21600"/>
                  </a:cubicBezTo>
                  <a:cubicBezTo>
                    <a:pt x="8985" y="21600"/>
                    <a:pt x="11302" y="20500"/>
                    <a:pt x="12467" y="18625"/>
                  </a:cubicBezTo>
                  <a:lnTo>
                    <a:pt x="19023" y="7825"/>
                  </a:lnTo>
                  <a:cubicBezTo>
                    <a:pt x="20676" y="5147"/>
                    <a:pt x="19337" y="1884"/>
                    <a:pt x="16077" y="564"/>
                  </a:cubicBezTo>
                  <a:cubicBezTo>
                    <a:pt x="15145" y="182"/>
                    <a:pt x="14144" y="0"/>
                    <a:pt x="13154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68" name="Google Shape;215;p4"/>
            <p:cNvSpPr/>
            <p:nvPr/>
          </p:nvSpPr>
          <p:spPr>
            <a:xfrm>
              <a:off x="47597" y="35283"/>
              <a:ext cx="2379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14" y="0"/>
                  </a:moveTo>
                  <a:cubicBezTo>
                    <a:pt x="2420" y="0"/>
                    <a:pt x="0" y="4836"/>
                    <a:pt x="0" y="10838"/>
                  </a:cubicBezTo>
                  <a:cubicBezTo>
                    <a:pt x="0" y="16764"/>
                    <a:pt x="2420" y="21600"/>
                    <a:pt x="5414" y="21600"/>
                  </a:cubicBezTo>
                  <a:lnTo>
                    <a:pt x="16214" y="21600"/>
                  </a:lnTo>
                  <a:cubicBezTo>
                    <a:pt x="19180" y="21600"/>
                    <a:pt x="21600" y="16764"/>
                    <a:pt x="21600" y="10838"/>
                  </a:cubicBezTo>
                  <a:cubicBezTo>
                    <a:pt x="21600" y="4836"/>
                    <a:pt x="19180" y="0"/>
                    <a:pt x="16214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69" name="Google Shape;216;p4"/>
            <p:cNvSpPr/>
            <p:nvPr/>
          </p:nvSpPr>
          <p:spPr>
            <a:xfrm>
              <a:off x="0" y="95596"/>
              <a:ext cx="35702" cy="1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9" y="0"/>
                  </a:moveTo>
                  <a:cubicBezTo>
                    <a:pt x="1613" y="0"/>
                    <a:pt x="0" y="531"/>
                    <a:pt x="0" y="1197"/>
                  </a:cubicBezTo>
                  <a:lnTo>
                    <a:pt x="0" y="20397"/>
                  </a:lnTo>
                  <a:cubicBezTo>
                    <a:pt x="0" y="21062"/>
                    <a:pt x="1613" y="21600"/>
                    <a:pt x="3609" y="21600"/>
                  </a:cubicBezTo>
                  <a:lnTo>
                    <a:pt x="18004" y="21600"/>
                  </a:lnTo>
                  <a:cubicBezTo>
                    <a:pt x="19987" y="21600"/>
                    <a:pt x="21600" y="21062"/>
                    <a:pt x="21600" y="20397"/>
                  </a:cubicBezTo>
                  <a:lnTo>
                    <a:pt x="21600" y="1197"/>
                  </a:lnTo>
                  <a:cubicBezTo>
                    <a:pt x="21600" y="531"/>
                    <a:pt x="19987" y="0"/>
                    <a:pt x="18004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70" name="Google Shape;217;p4"/>
            <p:cNvSpPr/>
            <p:nvPr/>
          </p:nvSpPr>
          <p:spPr>
            <a:xfrm>
              <a:off x="47597" y="36101"/>
              <a:ext cx="130906" cy="166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3" h="21600" fill="norm" stroke="1" extrusionOk="0">
                  <a:moveTo>
                    <a:pt x="6655" y="0"/>
                  </a:moveTo>
                  <a:cubicBezTo>
                    <a:pt x="6128" y="0"/>
                    <a:pt x="5702" y="346"/>
                    <a:pt x="5702" y="769"/>
                  </a:cubicBezTo>
                  <a:cubicBezTo>
                    <a:pt x="5702" y="2555"/>
                    <a:pt x="4845" y="5771"/>
                    <a:pt x="3234" y="7084"/>
                  </a:cubicBezTo>
                  <a:cubicBezTo>
                    <a:pt x="2143" y="7964"/>
                    <a:pt x="1215" y="8285"/>
                    <a:pt x="0" y="8780"/>
                  </a:cubicBezTo>
                  <a:lnTo>
                    <a:pt x="0" y="20353"/>
                  </a:lnTo>
                  <a:cubicBezTo>
                    <a:pt x="1865" y="20859"/>
                    <a:pt x="4232" y="21600"/>
                    <a:pt x="7841" y="21600"/>
                  </a:cubicBezTo>
                  <a:lnTo>
                    <a:pt x="14057" y="21600"/>
                  </a:lnTo>
                  <a:cubicBezTo>
                    <a:pt x="16104" y="21600"/>
                    <a:pt x="17701" y="20056"/>
                    <a:pt x="16910" y="18432"/>
                  </a:cubicBezTo>
                  <a:cubicBezTo>
                    <a:pt x="18548" y="18069"/>
                    <a:pt x="19435" y="16629"/>
                    <a:pt x="18811" y="15346"/>
                  </a:cubicBezTo>
                  <a:cubicBezTo>
                    <a:pt x="20849" y="14893"/>
                    <a:pt x="21600" y="12853"/>
                    <a:pt x="20186" y="11569"/>
                  </a:cubicBezTo>
                  <a:cubicBezTo>
                    <a:pt x="20728" y="11075"/>
                    <a:pt x="20986" y="10417"/>
                    <a:pt x="20890" y="9758"/>
                  </a:cubicBezTo>
                  <a:cubicBezTo>
                    <a:pt x="20723" y="8561"/>
                    <a:pt x="19349" y="7714"/>
                    <a:pt x="17863" y="7714"/>
                  </a:cubicBezTo>
                  <a:lnTo>
                    <a:pt x="10457" y="7714"/>
                  </a:lnTo>
                  <a:cubicBezTo>
                    <a:pt x="11085" y="6796"/>
                    <a:pt x="11420" y="4208"/>
                    <a:pt x="11405" y="3151"/>
                  </a:cubicBezTo>
                  <a:cubicBezTo>
                    <a:pt x="11380" y="1402"/>
                    <a:pt x="9596" y="0"/>
                    <a:pt x="7436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</p:grpSp>
      <p:grpSp>
        <p:nvGrpSpPr>
          <p:cNvPr id="91" name="Google Shape;218;p4"/>
          <p:cNvGrpSpPr/>
          <p:nvPr/>
        </p:nvGrpSpPr>
        <p:grpSpPr>
          <a:xfrm>
            <a:off x="2447674" y="3858653"/>
            <a:ext cx="182795" cy="182795"/>
            <a:chOff x="9" y="9"/>
            <a:chExt cx="182794" cy="182794"/>
          </a:xfrm>
        </p:grpSpPr>
        <p:sp>
          <p:nvSpPr>
            <p:cNvPr id="72" name="Google Shape;219;p4"/>
            <p:cNvSpPr/>
            <p:nvPr/>
          </p:nvSpPr>
          <p:spPr>
            <a:xfrm>
              <a:off x="63786" y="11457"/>
              <a:ext cx="21475" cy="32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471" y="1777"/>
                    <a:pt x="5887" y="7512"/>
                    <a:pt x="0" y="16173"/>
                  </a:cubicBezTo>
                  <a:cubicBezTo>
                    <a:pt x="2500" y="17593"/>
                    <a:pt x="4274" y="19502"/>
                    <a:pt x="5085" y="21600"/>
                  </a:cubicBezTo>
                  <a:cubicBezTo>
                    <a:pt x="10542" y="21129"/>
                    <a:pt x="15942" y="20865"/>
                    <a:pt x="21600" y="2075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73" name="Google Shape;220;p4"/>
            <p:cNvSpPr/>
            <p:nvPr/>
          </p:nvSpPr>
          <p:spPr>
            <a:xfrm>
              <a:off x="60096" y="137475"/>
              <a:ext cx="25165" cy="33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32" y="11374"/>
                    <a:pt x="12726" y="19491"/>
                    <a:pt x="21600" y="21600"/>
                  </a:cubicBezTo>
                  <a:lnTo>
                    <a:pt x="21600" y="7953"/>
                  </a:lnTo>
                  <a:cubicBezTo>
                    <a:pt x="17529" y="6860"/>
                    <a:pt x="14395" y="4388"/>
                    <a:pt x="13190" y="1311"/>
                  </a:cubicBezTo>
                  <a:cubicBezTo>
                    <a:pt x="8606" y="1021"/>
                    <a:pt x="4217" y="580"/>
                    <a:pt x="0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74" name="Google Shape;221;p4"/>
            <p:cNvSpPr/>
            <p:nvPr/>
          </p:nvSpPr>
          <p:spPr>
            <a:xfrm>
              <a:off x="46912" y="4157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9" y="0"/>
                  </a:moveTo>
                  <a:cubicBezTo>
                    <a:pt x="4821" y="0"/>
                    <a:pt x="0" y="4840"/>
                    <a:pt x="0" y="10829"/>
                  </a:cubicBezTo>
                  <a:cubicBezTo>
                    <a:pt x="0" y="16817"/>
                    <a:pt x="4821" y="21600"/>
                    <a:pt x="10829" y="21600"/>
                  </a:cubicBezTo>
                  <a:cubicBezTo>
                    <a:pt x="16817" y="21600"/>
                    <a:pt x="21600" y="16817"/>
                    <a:pt x="21600" y="10829"/>
                  </a:cubicBezTo>
                  <a:cubicBezTo>
                    <a:pt x="21600" y="4840"/>
                    <a:pt x="16817" y="0"/>
                    <a:pt x="10829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75" name="Google Shape;222;p4"/>
            <p:cNvSpPr/>
            <p:nvPr/>
          </p:nvSpPr>
          <p:spPr>
            <a:xfrm>
              <a:off x="53533" y="53504"/>
              <a:ext cx="31728" cy="33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77" y="111"/>
                    <a:pt x="13573" y="444"/>
                    <a:pt x="9583" y="988"/>
                  </a:cubicBezTo>
                  <a:cubicBezTo>
                    <a:pt x="8007" y="4031"/>
                    <a:pt x="4979" y="6155"/>
                    <a:pt x="1479" y="6673"/>
                  </a:cubicBezTo>
                  <a:cubicBezTo>
                    <a:pt x="639" y="11211"/>
                    <a:pt x="155" y="16748"/>
                    <a:pt x="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76" name="Google Shape;223;p4"/>
            <p:cNvSpPr/>
            <p:nvPr/>
          </p:nvSpPr>
          <p:spPr>
            <a:xfrm>
              <a:off x="53419" y="97543"/>
              <a:ext cx="31842" cy="3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3" y="6569"/>
                    <a:pt x="984" y="13138"/>
                    <a:pt x="2381" y="19563"/>
                  </a:cubicBezTo>
                  <a:cubicBezTo>
                    <a:pt x="6627" y="20532"/>
                    <a:pt x="10925" y="21200"/>
                    <a:pt x="15249" y="21600"/>
                  </a:cubicBezTo>
                  <a:cubicBezTo>
                    <a:pt x="16388" y="18699"/>
                    <a:pt x="18717" y="16433"/>
                    <a:pt x="21600" y="1536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77" name="Google Shape;224;p4"/>
            <p:cNvSpPr/>
            <p:nvPr/>
          </p:nvSpPr>
          <p:spPr>
            <a:xfrm>
              <a:off x="128497" y="8569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86" y="0"/>
                  </a:moveTo>
                  <a:cubicBezTo>
                    <a:pt x="4802" y="0"/>
                    <a:pt x="0" y="4840"/>
                    <a:pt x="0" y="10829"/>
                  </a:cubicBezTo>
                  <a:cubicBezTo>
                    <a:pt x="57" y="16760"/>
                    <a:pt x="4859" y="21600"/>
                    <a:pt x="10743" y="21600"/>
                  </a:cubicBezTo>
                  <a:lnTo>
                    <a:pt x="10857" y="21600"/>
                  </a:lnTo>
                  <a:cubicBezTo>
                    <a:pt x="16798" y="21600"/>
                    <a:pt x="21600" y="16760"/>
                    <a:pt x="21600" y="10771"/>
                  </a:cubicBezTo>
                  <a:cubicBezTo>
                    <a:pt x="21600" y="4840"/>
                    <a:pt x="16798" y="0"/>
                    <a:pt x="10857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78" name="Google Shape;225;p4"/>
            <p:cNvSpPr/>
            <p:nvPr/>
          </p:nvSpPr>
          <p:spPr>
            <a:xfrm>
              <a:off x="96120" y="9"/>
              <a:ext cx="86684" cy="86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78"/>
                  </a:lnTo>
                  <a:cubicBezTo>
                    <a:pt x="4084" y="889"/>
                    <a:pt x="7828" y="5394"/>
                    <a:pt x="9629" y="11978"/>
                  </a:cubicBezTo>
                  <a:cubicBezTo>
                    <a:pt x="16147" y="13772"/>
                    <a:pt x="20709" y="17502"/>
                    <a:pt x="21522" y="21600"/>
                  </a:cubicBezTo>
                  <a:lnTo>
                    <a:pt x="21600" y="21600"/>
                  </a:lnTo>
                  <a:cubicBezTo>
                    <a:pt x="20924" y="10156"/>
                    <a:pt x="11444" y="669"/>
                    <a:pt x="0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79" name="Google Shape;226;p4"/>
            <p:cNvSpPr/>
            <p:nvPr/>
          </p:nvSpPr>
          <p:spPr>
            <a:xfrm>
              <a:off x="137475" y="60106"/>
              <a:ext cx="33900" cy="2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2" y="3992"/>
                    <a:pt x="997" y="8168"/>
                    <a:pt x="1293" y="12484"/>
                  </a:cubicBezTo>
                  <a:cubicBezTo>
                    <a:pt x="4388" y="13686"/>
                    <a:pt x="6860" y="17724"/>
                    <a:pt x="7953" y="21600"/>
                  </a:cubicBezTo>
                  <a:lnTo>
                    <a:pt x="21600" y="21600"/>
                  </a:lnTo>
                  <a:cubicBezTo>
                    <a:pt x="19473" y="13177"/>
                    <a:pt x="11374" y="4778"/>
                    <a:pt x="0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80" name="Google Shape;227;p4"/>
            <p:cNvSpPr/>
            <p:nvPr/>
          </p:nvSpPr>
          <p:spPr>
            <a:xfrm>
              <a:off x="137475" y="97543"/>
              <a:ext cx="33929" cy="25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947" y="0"/>
                  </a:moveTo>
                  <a:cubicBezTo>
                    <a:pt x="6836" y="4075"/>
                    <a:pt x="4384" y="7197"/>
                    <a:pt x="1292" y="8420"/>
                  </a:cubicBezTo>
                  <a:cubicBezTo>
                    <a:pt x="996" y="12984"/>
                    <a:pt x="562" y="17378"/>
                    <a:pt x="0" y="21600"/>
                  </a:cubicBezTo>
                  <a:cubicBezTo>
                    <a:pt x="11401" y="16546"/>
                    <a:pt x="19456" y="8787"/>
                    <a:pt x="21600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81" name="Google Shape;228;p4"/>
            <p:cNvSpPr/>
            <p:nvPr/>
          </p:nvSpPr>
          <p:spPr>
            <a:xfrm>
              <a:off x="9" y="97401"/>
              <a:ext cx="85394" cy="85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79" y="11608"/>
                    <a:pt x="9983" y="20921"/>
                    <a:pt x="21600" y="21600"/>
                  </a:cubicBezTo>
                  <a:lnTo>
                    <a:pt x="21600" y="21528"/>
                  </a:lnTo>
                  <a:cubicBezTo>
                    <a:pt x="17447" y="20698"/>
                    <a:pt x="13978" y="16066"/>
                    <a:pt x="12152" y="9457"/>
                  </a:cubicBezTo>
                  <a:cubicBezTo>
                    <a:pt x="5475" y="7629"/>
                    <a:pt x="902" y="4141"/>
                    <a:pt x="72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82" name="Google Shape;229;p4"/>
            <p:cNvSpPr/>
            <p:nvPr/>
          </p:nvSpPr>
          <p:spPr>
            <a:xfrm>
              <a:off x="11429" y="60732"/>
              <a:ext cx="33729" cy="25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34" y="0"/>
                  </a:moveTo>
                  <a:cubicBezTo>
                    <a:pt x="9530" y="5011"/>
                    <a:pt x="2047" y="13566"/>
                    <a:pt x="0" y="21600"/>
                  </a:cubicBezTo>
                  <a:lnTo>
                    <a:pt x="20124" y="21600"/>
                  </a:lnTo>
                  <a:cubicBezTo>
                    <a:pt x="20270" y="14829"/>
                    <a:pt x="20762" y="7197"/>
                    <a:pt x="21600" y="829"/>
                  </a:cubicBezTo>
                  <a:cubicBezTo>
                    <a:pt x="21272" y="568"/>
                    <a:pt x="20944" y="284"/>
                    <a:pt x="20634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83" name="Google Shape;230;p4"/>
            <p:cNvSpPr/>
            <p:nvPr/>
          </p:nvSpPr>
          <p:spPr>
            <a:xfrm>
              <a:off x="11400" y="97543"/>
              <a:ext cx="33939" cy="25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25" y="8777"/>
                    <a:pt x="10196" y="16528"/>
                    <a:pt x="21600" y="21600"/>
                  </a:cubicBezTo>
                  <a:cubicBezTo>
                    <a:pt x="20634" y="14468"/>
                    <a:pt x="20073" y="7238"/>
                    <a:pt x="19922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84" name="Google Shape;231;p4"/>
            <p:cNvSpPr/>
            <p:nvPr/>
          </p:nvSpPr>
          <p:spPr>
            <a:xfrm>
              <a:off x="9" y="9"/>
              <a:ext cx="85394" cy="86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983" y="669"/>
                    <a:pt x="679" y="10156"/>
                    <a:pt x="0" y="21600"/>
                  </a:cubicBezTo>
                  <a:lnTo>
                    <a:pt x="86" y="21600"/>
                  </a:lnTo>
                  <a:cubicBezTo>
                    <a:pt x="787" y="18163"/>
                    <a:pt x="4189" y="14810"/>
                    <a:pt x="9520" y="12839"/>
                  </a:cubicBezTo>
                  <a:cubicBezTo>
                    <a:pt x="8911" y="10338"/>
                    <a:pt x="10832" y="7941"/>
                    <a:pt x="13438" y="7941"/>
                  </a:cubicBezTo>
                  <a:cubicBezTo>
                    <a:pt x="13450" y="7941"/>
                    <a:pt x="13462" y="7941"/>
                    <a:pt x="13474" y="7941"/>
                  </a:cubicBezTo>
                  <a:cubicBezTo>
                    <a:pt x="13524" y="7941"/>
                    <a:pt x="13567" y="7948"/>
                    <a:pt x="13618" y="7956"/>
                  </a:cubicBezTo>
                  <a:cubicBezTo>
                    <a:pt x="15619" y="3486"/>
                    <a:pt x="18443" y="690"/>
                    <a:pt x="21600" y="7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85" name="Google Shape;232;p4"/>
            <p:cNvSpPr/>
            <p:nvPr/>
          </p:nvSpPr>
          <p:spPr>
            <a:xfrm>
              <a:off x="96120" y="97401"/>
              <a:ext cx="86684" cy="85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22" y="0"/>
                  </a:moveTo>
                  <a:cubicBezTo>
                    <a:pt x="20702" y="4141"/>
                    <a:pt x="16204" y="7621"/>
                    <a:pt x="9629" y="9457"/>
                  </a:cubicBezTo>
                  <a:cubicBezTo>
                    <a:pt x="7828" y="16123"/>
                    <a:pt x="4084" y="20698"/>
                    <a:pt x="0" y="21521"/>
                  </a:cubicBezTo>
                  <a:lnTo>
                    <a:pt x="0" y="21600"/>
                  </a:lnTo>
                  <a:cubicBezTo>
                    <a:pt x="11444" y="20921"/>
                    <a:pt x="20924" y="11608"/>
                    <a:pt x="21600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86" name="Google Shape;233;p4"/>
            <p:cNvSpPr/>
            <p:nvPr/>
          </p:nvSpPr>
          <p:spPr>
            <a:xfrm>
              <a:off x="96120" y="11429"/>
              <a:ext cx="26559" cy="33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926"/>
                  </a:lnTo>
                  <a:cubicBezTo>
                    <a:pt x="7221" y="20108"/>
                    <a:pt x="15120" y="20670"/>
                    <a:pt x="21600" y="21600"/>
                  </a:cubicBezTo>
                  <a:cubicBezTo>
                    <a:pt x="16817" y="10193"/>
                    <a:pt x="8339" y="2115"/>
                    <a:pt x="0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87" name="Google Shape;234;p4"/>
            <p:cNvSpPr/>
            <p:nvPr/>
          </p:nvSpPr>
          <p:spPr>
            <a:xfrm>
              <a:off x="96120" y="53419"/>
              <a:ext cx="32668" cy="33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5636" y="21600"/>
                  </a:lnTo>
                  <a:cubicBezTo>
                    <a:pt x="16652" y="18798"/>
                    <a:pt x="18828" y="15720"/>
                    <a:pt x="21600" y="14611"/>
                  </a:cubicBezTo>
                  <a:cubicBezTo>
                    <a:pt x="21224" y="10474"/>
                    <a:pt x="20584" y="6361"/>
                    <a:pt x="19656" y="2297"/>
                  </a:cubicBezTo>
                  <a:cubicBezTo>
                    <a:pt x="13842" y="1022"/>
                    <a:pt x="6661" y="222"/>
                    <a:pt x="0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88" name="Google Shape;235;p4"/>
            <p:cNvSpPr/>
            <p:nvPr/>
          </p:nvSpPr>
          <p:spPr>
            <a:xfrm>
              <a:off x="96120" y="137503"/>
              <a:ext cx="26559" cy="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4" y="562"/>
                    <a:pt x="12405" y="1003"/>
                    <a:pt x="8077" y="1293"/>
                  </a:cubicBezTo>
                  <a:cubicBezTo>
                    <a:pt x="6873" y="4388"/>
                    <a:pt x="3873" y="6860"/>
                    <a:pt x="0" y="7953"/>
                  </a:cubicBezTo>
                  <a:lnTo>
                    <a:pt x="0" y="21600"/>
                  </a:lnTo>
                  <a:cubicBezTo>
                    <a:pt x="8339" y="19473"/>
                    <a:pt x="16817" y="11392"/>
                    <a:pt x="21600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89" name="Google Shape;236;p4"/>
            <p:cNvSpPr/>
            <p:nvPr/>
          </p:nvSpPr>
          <p:spPr>
            <a:xfrm>
              <a:off x="84411" y="12852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9" y="0"/>
                  </a:moveTo>
                  <a:cubicBezTo>
                    <a:pt x="4836" y="0"/>
                    <a:pt x="0" y="4770"/>
                    <a:pt x="0" y="10743"/>
                  </a:cubicBezTo>
                  <a:lnTo>
                    <a:pt x="0" y="10800"/>
                  </a:lnTo>
                  <a:cubicBezTo>
                    <a:pt x="0" y="10800"/>
                    <a:pt x="0" y="10857"/>
                    <a:pt x="0" y="10857"/>
                  </a:cubicBezTo>
                  <a:cubicBezTo>
                    <a:pt x="0" y="16772"/>
                    <a:pt x="4836" y="21600"/>
                    <a:pt x="10819" y="21600"/>
                  </a:cubicBezTo>
                  <a:cubicBezTo>
                    <a:pt x="16764" y="21600"/>
                    <a:pt x="21600" y="16772"/>
                    <a:pt x="21600" y="10857"/>
                  </a:cubicBezTo>
                  <a:cubicBezTo>
                    <a:pt x="21600" y="10857"/>
                    <a:pt x="21600" y="10800"/>
                    <a:pt x="21600" y="10800"/>
                  </a:cubicBezTo>
                  <a:lnTo>
                    <a:pt x="21600" y="10743"/>
                  </a:lnTo>
                  <a:cubicBezTo>
                    <a:pt x="21600" y="4770"/>
                    <a:pt x="16764" y="0"/>
                    <a:pt x="10819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90" name="Google Shape;237;p4"/>
            <p:cNvSpPr/>
            <p:nvPr/>
          </p:nvSpPr>
          <p:spPr>
            <a:xfrm>
              <a:off x="96120" y="97543"/>
              <a:ext cx="32668" cy="3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5365"/>
                  </a:lnTo>
                  <a:cubicBezTo>
                    <a:pt x="2847" y="16413"/>
                    <a:pt x="5137" y="18679"/>
                    <a:pt x="6284" y="21600"/>
                  </a:cubicBezTo>
                  <a:cubicBezTo>
                    <a:pt x="10668" y="21181"/>
                    <a:pt x="15711" y="20493"/>
                    <a:pt x="19656" y="19563"/>
                  </a:cubicBezTo>
                  <a:cubicBezTo>
                    <a:pt x="20584" y="15247"/>
                    <a:pt x="21224" y="10872"/>
                    <a:pt x="21600" y="6451"/>
                  </a:cubicBezTo>
                  <a:cubicBezTo>
                    <a:pt x="18828" y="5285"/>
                    <a:pt x="16652" y="2941"/>
                    <a:pt x="15636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435D74"/>
                  </a:solidFill>
                </a:defRPr>
              </a:pPr>
            </a:p>
          </p:txBody>
        </p:sp>
      </p:grpSp>
      <p:pic>
        <p:nvPicPr>
          <p:cNvPr id="92" name="Google Shape;238;p4" descr="Google Shape;238;p4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tretch>
            <a:fillRect/>
          </a:stretch>
        </p:blipFill>
        <p:spPr>
          <a:xfrm>
            <a:off x="4187335" y="1596199"/>
            <a:ext cx="795127" cy="795127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Texto del título"/>
          <p:cNvSpPr txBox="1"/>
          <p:nvPr>
            <p:ph type="title"/>
          </p:nvPr>
        </p:nvSpPr>
        <p:spPr>
          <a:xfrm>
            <a:off x="457200" y="205978"/>
            <a:ext cx="8229600" cy="99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/>
          <a:lstStyle/>
          <a:p>
            <a:pPr/>
            <a:r>
              <a:t>Texto del título</a:t>
            </a:r>
          </a:p>
        </p:txBody>
      </p:sp>
      <p:sp>
        <p:nvSpPr>
          <p:cNvPr id="94" name="Nivel de texto 1…"/>
          <p:cNvSpPr txBox="1"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5" name="Número de diapositiva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17;p3"/>
          <p:cNvSpPr txBox="1"/>
          <p:nvPr>
            <p:ph type="sldNum" sz="quarter" idx="2"/>
          </p:nvPr>
        </p:nvSpPr>
        <p:spPr>
          <a:xfrm>
            <a:off x="8654064" y="4678075"/>
            <a:ext cx="287372" cy="3860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86" name="Google Shape;1382;p194"/>
          <p:cNvSpPr txBox="1"/>
          <p:nvPr>
            <p:ph type="title"/>
          </p:nvPr>
        </p:nvSpPr>
        <p:spPr>
          <a:xfrm>
            <a:off x="2022225" y="1693524"/>
            <a:ext cx="5795101" cy="1159801"/>
          </a:xfrm>
          <a:prstGeom prst="rect">
            <a:avLst/>
          </a:prstGeom>
        </p:spPr>
        <p:txBody>
          <a:bodyPr/>
          <a:lstStyle>
            <a:lvl1pPr>
              <a:buSzTx/>
              <a:buNone/>
              <a:defRPr sz="2400">
                <a:latin typeface="TMSans-Bold"/>
                <a:ea typeface="TMSans-Bold"/>
                <a:cs typeface="TMSans-Bold"/>
                <a:sym typeface="TMSans-Bold"/>
              </a:defRPr>
            </a:lvl1pPr>
          </a:lstStyle>
          <a:p>
            <a:pPr/>
            <a:r>
              <a:t>Definición del modelo de negocio</a:t>
            </a:r>
          </a:p>
        </p:txBody>
      </p:sp>
      <p:sp>
        <p:nvSpPr>
          <p:cNvPr id="287" name="Google Shape;1383;p194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749808">
              <a:defRPr sz="1148">
                <a:solidFill>
                  <a:srgbClr val="08548A"/>
                </a:solidFill>
                <a:latin typeface="TMSans-Regular"/>
                <a:ea typeface="TMSans-Regular"/>
                <a:cs typeface="TMSans-Regular"/>
                <a:sym typeface="TMSans-Regular"/>
              </a:defRPr>
            </a:pPr>
            <a:r>
              <a:t>El modelo de negocio describe los fundamentos de cómo las organizaciones pueden crear, entregar y recibir valor. Es la versión corta (resumen ejecutivo) del business plan.</a:t>
            </a:r>
            <a:br/>
          </a:p>
        </p:txBody>
      </p:sp>
      <p:sp>
        <p:nvSpPr>
          <p:cNvPr id="288" name="Google Shape;1384;p194"/>
          <p:cNvSpPr txBox="1"/>
          <p:nvPr/>
        </p:nvSpPr>
        <p:spPr>
          <a:xfrm>
            <a:off x="1133974" y="2296675"/>
            <a:ext cx="543901" cy="551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24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/>
            <a:r>
              <a:t>1</a:t>
            </a:r>
          </a:p>
        </p:txBody>
      </p:sp>
      <p:pic>
        <p:nvPicPr>
          <p:cNvPr id="289" name="Google Shape;1385;p194" descr="Google Shape;1385;p19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0825" y="618075"/>
            <a:ext cx="2180300" cy="1631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44;p6"/>
          <p:cNvSpPr txBox="1"/>
          <p:nvPr/>
        </p:nvSpPr>
        <p:spPr>
          <a:xfrm>
            <a:off x="3390470" y="2916134"/>
            <a:ext cx="2435401" cy="741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900">
                <a:solidFill>
                  <a:srgbClr val="08548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¿Cuáles son las principales marcas?</a:t>
            </a:r>
          </a:p>
          <a:p>
            <a:pPr>
              <a:defRPr sz="900">
                <a:solidFill>
                  <a:srgbClr val="08548A"/>
                </a:solidFill>
              </a:defRPr>
            </a:pP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defRPr sz="900">
                <a:solidFill>
                  <a:srgbClr val="08548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¿Qué conjuntos de productos y servicios proponemos? ¿unidades de negocio? </a:t>
            </a:r>
          </a:p>
        </p:txBody>
      </p:sp>
      <p:sp>
        <p:nvSpPr>
          <p:cNvPr id="292" name="Google Shape;245;p6"/>
          <p:cNvSpPr txBox="1"/>
          <p:nvPr/>
        </p:nvSpPr>
        <p:spPr>
          <a:xfrm>
            <a:off x="5936696" y="292889"/>
            <a:ext cx="1568401" cy="1071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800">
                <a:solidFill>
                  <a:srgbClr val="08548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¿Qué tipo de relación mantienes con los principales segmentos?</a:t>
            </a:r>
          </a:p>
          <a:p>
            <a:pPr>
              <a:defRPr sz="800">
                <a:solidFill>
                  <a:srgbClr val="08548A"/>
                </a:solidFill>
              </a:defRPr>
            </a:pP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defRPr sz="800">
                <a:solidFill>
                  <a:srgbClr val="08548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¿personal, dedicado, autoservicio, automatizado, comunidad, cocreación?</a:t>
            </a:r>
          </a:p>
        </p:txBody>
      </p:sp>
      <p:sp>
        <p:nvSpPr>
          <p:cNvPr id="293" name="Google Shape;246;p6"/>
          <p:cNvSpPr txBox="1"/>
          <p:nvPr/>
        </p:nvSpPr>
        <p:spPr>
          <a:xfrm>
            <a:off x="4646700" y="4092075"/>
            <a:ext cx="1621801" cy="601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900">
                <a:solidFill>
                  <a:srgbClr val="08548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</a:lstStyle>
          <a:p>
            <a:pPr/>
            <a:r>
              <a:t>¿Qué otras empresas ofrecen una propuesta de valor similar?</a:t>
            </a:r>
          </a:p>
        </p:txBody>
      </p:sp>
      <p:sp>
        <p:nvSpPr>
          <p:cNvPr id="294" name="Google Shape;247;p6"/>
          <p:cNvSpPr txBox="1"/>
          <p:nvPr/>
        </p:nvSpPr>
        <p:spPr>
          <a:xfrm>
            <a:off x="3679762" y="543550"/>
            <a:ext cx="1869601" cy="171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900"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rPr>
                <a:solidFill>
                  <a:srgbClr val="08548A"/>
                </a:solidFill>
              </a:rPr>
              <a:t>¿Cuál es nuestra oferta singular?</a:t>
            </a:r>
            <a:r>
              <a:t> </a:t>
            </a:r>
            <a:br/>
            <a:br>
              <a:rPr>
                <a:solidFill>
                  <a:srgbClr val="08548A"/>
                </a:solidFill>
              </a:rPr>
            </a:br>
            <a:r>
              <a:rPr>
                <a:solidFill>
                  <a:srgbClr val="08548A"/>
                </a:solidFill>
              </a:rPr>
              <a:t>¿Qué problema solucionamos? ¿Qué necesidad satisfacemos?</a:t>
            </a:r>
            <a:endParaRPr>
              <a:solidFill>
                <a:srgbClr val="08548A"/>
              </a:solidFill>
            </a:endParaRPr>
          </a:p>
          <a:p>
            <a:pPr>
              <a:defRPr>
                <a:solidFill>
                  <a:srgbClr val="08548A"/>
                </a:solidFill>
              </a:defRPr>
            </a:pP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defRPr sz="900">
                <a:solidFill>
                  <a:srgbClr val="08548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¿novedad, rendimiento, personalización, diseño, marca, precio, reducción coste, reducción riesgo, accesibilidad, conveniencia?</a:t>
            </a:r>
          </a:p>
        </p:txBody>
      </p:sp>
      <p:sp>
        <p:nvSpPr>
          <p:cNvPr id="295" name="Google Shape;248;p6"/>
          <p:cNvSpPr txBox="1"/>
          <p:nvPr/>
        </p:nvSpPr>
        <p:spPr>
          <a:xfrm>
            <a:off x="5901466" y="1834750"/>
            <a:ext cx="1621801" cy="171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900">
                <a:solidFill>
                  <a:srgbClr val="08548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¿Cómo llegamos a nuestros usuarios?</a:t>
            </a:r>
          </a:p>
          <a:p>
            <a:pPr>
              <a:defRPr>
                <a:solidFill>
                  <a:srgbClr val="08548A"/>
                </a:solidFill>
              </a:defRPr>
            </a:pP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defRPr sz="900">
                <a:solidFill>
                  <a:srgbClr val="08548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¿Cómo conectamos con nuestros usuarios antes, durante y después?</a:t>
            </a:r>
          </a:p>
          <a:p>
            <a:pPr>
              <a:defRPr>
                <a:solidFill>
                  <a:srgbClr val="08548A"/>
                </a:solidFill>
              </a:defRPr>
            </a:pP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defRPr sz="900">
                <a:solidFill>
                  <a:srgbClr val="08548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¿directo, indirecto, propio, de terceros?</a:t>
            </a:r>
          </a:p>
          <a:p>
            <a:pPr>
              <a:defRPr>
                <a:solidFill>
                  <a:srgbClr val="08548A"/>
                </a:solidFill>
              </a:defRPr>
            </a:pP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96" name="Google Shape;249;p6"/>
          <p:cNvSpPr txBox="1"/>
          <p:nvPr/>
        </p:nvSpPr>
        <p:spPr>
          <a:xfrm>
            <a:off x="2519875" y="4080074"/>
            <a:ext cx="1839301" cy="1021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900">
                <a:solidFill>
                  <a:srgbClr val="08548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¿Qué certificaciones son clave para los clientes?</a:t>
            </a:r>
          </a:p>
          <a:p>
            <a:pPr>
              <a:defRPr>
                <a:solidFill>
                  <a:srgbClr val="08548A"/>
                </a:solidFill>
              </a:defRPr>
            </a:pP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defRPr sz="900">
                <a:solidFill>
                  <a:srgbClr val="08548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¿Qué otros sellos nos pueden ayudar a dar confianza? ¿acuerdos?</a:t>
            </a:r>
          </a:p>
        </p:txBody>
      </p:sp>
      <p:sp>
        <p:nvSpPr>
          <p:cNvPr id="297" name="Google Shape;250;p6"/>
          <p:cNvSpPr txBox="1"/>
          <p:nvPr/>
        </p:nvSpPr>
        <p:spPr>
          <a:xfrm>
            <a:off x="85000" y="4080074"/>
            <a:ext cx="2267700" cy="1021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900">
                <a:solidFill>
                  <a:srgbClr val="08548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¿Cuáles son las partidas presupuestarias para cumplir con la propuesta de valor?</a:t>
            </a:r>
          </a:p>
          <a:p>
            <a:pPr>
              <a:defRPr>
                <a:solidFill>
                  <a:srgbClr val="08548A"/>
                </a:solidFill>
              </a:defRPr>
            </a:pP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defRPr sz="900">
                <a:solidFill>
                  <a:srgbClr val="08548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¿costes fijos? ¿variables? ¿basados en el coste? ¿basados en el valor?</a:t>
            </a:r>
          </a:p>
        </p:txBody>
      </p:sp>
      <p:sp>
        <p:nvSpPr>
          <p:cNvPr id="298" name="Google Shape;251;p6"/>
          <p:cNvSpPr txBox="1"/>
          <p:nvPr/>
        </p:nvSpPr>
        <p:spPr>
          <a:xfrm>
            <a:off x="65224" y="426847"/>
            <a:ext cx="1536002" cy="1160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900">
                <a:solidFill>
                  <a:srgbClr val="08548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¿Qué actividades son claves para ofrecer la propuesta de valor al mercado?</a:t>
            </a:r>
          </a:p>
          <a:p>
            <a:pPr>
              <a:defRPr>
                <a:solidFill>
                  <a:srgbClr val="08548A"/>
                </a:solidFill>
              </a:defRPr>
            </a:pP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defRPr sz="900">
                <a:solidFill>
                  <a:srgbClr val="08548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¿producción? ¿servicios? ¿network?</a:t>
            </a:r>
          </a:p>
        </p:txBody>
      </p:sp>
      <p:sp>
        <p:nvSpPr>
          <p:cNvPr id="299" name="Google Shape;252;p6"/>
          <p:cNvSpPr txBox="1"/>
          <p:nvPr/>
        </p:nvSpPr>
        <p:spPr>
          <a:xfrm>
            <a:off x="1741625" y="346275"/>
            <a:ext cx="1507501" cy="88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900">
                <a:solidFill>
                  <a:srgbClr val="08548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¿Qué proveedores/partners son clave?</a:t>
            </a:r>
          </a:p>
          <a:p>
            <a:pPr>
              <a:defRPr>
                <a:solidFill>
                  <a:srgbClr val="08548A"/>
                </a:solidFill>
              </a:defRPr>
            </a:pP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defRPr sz="900">
                <a:solidFill>
                  <a:srgbClr val="08548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¿Alianzas estratégicas, alianzas, joint venture?</a:t>
            </a:r>
          </a:p>
        </p:txBody>
      </p:sp>
      <p:sp>
        <p:nvSpPr>
          <p:cNvPr id="300" name="Google Shape;253;p6"/>
          <p:cNvSpPr txBox="1"/>
          <p:nvPr/>
        </p:nvSpPr>
        <p:spPr>
          <a:xfrm>
            <a:off x="7572050" y="301324"/>
            <a:ext cx="1507501" cy="1452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900">
                <a:solidFill>
                  <a:srgbClr val="08548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¿A quién nos dirigimos?</a:t>
            </a:r>
          </a:p>
          <a:p>
            <a:pPr>
              <a:defRPr>
                <a:solidFill>
                  <a:srgbClr val="08548A"/>
                </a:solidFill>
              </a:defRPr>
            </a:pP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defRPr sz="900">
                <a:solidFill>
                  <a:srgbClr val="08548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¿A qué segmentos?</a:t>
            </a:r>
          </a:p>
          <a:p>
            <a:pPr>
              <a:defRPr>
                <a:solidFill>
                  <a:srgbClr val="08548A"/>
                </a:solidFill>
              </a:defRPr>
            </a:pPr>
            <a:endParaRPr sz="10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defRPr sz="900">
                <a:solidFill>
                  <a:srgbClr val="08548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¿geográficos? </a:t>
            </a:r>
            <a:br/>
            <a:r>
              <a:t>¿demográficos? ¿psicográficos? ¿socioeconómicos? ¿conductuales?</a:t>
            </a:r>
          </a:p>
        </p:txBody>
      </p:sp>
      <p:sp>
        <p:nvSpPr>
          <p:cNvPr id="301" name="Google Shape;254;p6"/>
          <p:cNvSpPr txBox="1"/>
          <p:nvPr/>
        </p:nvSpPr>
        <p:spPr>
          <a:xfrm>
            <a:off x="6964799" y="4024310"/>
            <a:ext cx="2219701" cy="1160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900">
                <a:solidFill>
                  <a:srgbClr val="08548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¿Cuáles son los principales ingresos? ¿líneas de ingreso? ¿precios dinámicos? ¿precios fijos?</a:t>
            </a:r>
          </a:p>
          <a:p>
            <a:pPr>
              <a:defRPr>
                <a:solidFill>
                  <a:srgbClr val="08548A"/>
                </a:solidFill>
              </a:defRPr>
            </a:pP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defRPr sz="900">
                <a:solidFill>
                  <a:srgbClr val="08548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¿Venta de activos, pago por uso, suscripciones, préstamos, alquiler, licencias, comisiones, publicidad?</a:t>
            </a:r>
          </a:p>
        </p:txBody>
      </p:sp>
      <p:sp>
        <p:nvSpPr>
          <p:cNvPr id="302" name="Google Shape;255;p6"/>
          <p:cNvSpPr txBox="1"/>
          <p:nvPr/>
        </p:nvSpPr>
        <p:spPr>
          <a:xfrm>
            <a:off x="1735065" y="1870274"/>
            <a:ext cx="1426501" cy="1300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900">
                <a:solidFill>
                  <a:srgbClr val="08548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¿Qué recursos son clave para ofrecer la propuesta de valor?</a:t>
            </a:r>
          </a:p>
          <a:p>
            <a:pPr>
              <a:defRPr>
                <a:solidFill>
                  <a:srgbClr val="08548A"/>
                </a:solidFill>
              </a:defRPr>
            </a:pP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defRPr sz="900">
                <a:solidFill>
                  <a:srgbClr val="08548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¿recursos físicos? ¿intelectuales? ¿humanos? ¿financieros?</a:t>
            </a:r>
          </a:p>
        </p:txBody>
      </p:sp>
      <p:pic>
        <p:nvPicPr>
          <p:cNvPr id="303" name="Google Shape;1407;p195" descr="Google Shape;1407;p19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01587" y="380272"/>
            <a:ext cx="4901936" cy="1894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Google Shape;1408;p195" descr="Google Shape;1408;p19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63939" y="291940"/>
            <a:ext cx="2980713" cy="1089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Google Shape;1409;p195" descr="Google Shape;1409;p19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13824" y="1837640"/>
            <a:ext cx="3409951" cy="1304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Google Shape;1411;p195" descr="Google Shape;1411;p19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28870" y="1924683"/>
            <a:ext cx="3806707" cy="141864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Google Shape;1405;p195" descr="Google Shape;1405;p19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493193" y="502695"/>
            <a:ext cx="3955020" cy="141864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Google Shape;1410;p195" descr="Google Shape;1410;p195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118245" y="4024310"/>
            <a:ext cx="2852209" cy="1047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Google Shape;1412;p195" descr="Google Shape;1412;p195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95828" y="3858616"/>
            <a:ext cx="3617269" cy="1163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Google Shape;1406;p195" descr="Google Shape;1406;p195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160612" y="1884174"/>
            <a:ext cx="4164276" cy="137973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Google Shape;1404;p195" descr="Google Shape;1404;p195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449742" y="263193"/>
            <a:ext cx="3068067" cy="11312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4" grpId="2"/>
      <p:bldP build="whole" bldLvl="1" animBg="1" rev="0" advAuto="0" spid="311" grpId="9"/>
      <p:bldP build="whole" bldLvl="1" animBg="1" rev="0" advAuto="0" spid="306" grpId="4"/>
      <p:bldP build="whole" bldLvl="1" animBg="1" rev="0" advAuto="0" spid="303" grpId="1"/>
      <p:bldP build="whole" bldLvl="1" animBg="1" rev="0" advAuto="0" spid="310" grpId="8"/>
      <p:bldP build="whole" bldLvl="1" animBg="1" rev="0" advAuto="0" spid="305" grpId="3"/>
      <p:bldP build="whole" bldLvl="1" animBg="1" rev="0" advAuto="0" spid="308" grpId="6"/>
      <p:bldP build="whole" bldLvl="1" animBg="1" rev="0" advAuto="0" spid="309" grpId="7"/>
      <p:bldP build="whole" bldLvl="1" animBg="1" rev="0" advAuto="0" spid="307" grpId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244;p6"/>
          <p:cNvSpPr txBox="1"/>
          <p:nvPr/>
        </p:nvSpPr>
        <p:spPr>
          <a:xfrm>
            <a:off x="3390470" y="2916134"/>
            <a:ext cx="2435401" cy="741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900">
                <a:solidFill>
                  <a:srgbClr val="08548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¿Cuáles son las principales marcas?</a:t>
            </a:r>
          </a:p>
          <a:p>
            <a:pPr>
              <a:defRPr sz="900">
                <a:solidFill>
                  <a:srgbClr val="08548A"/>
                </a:solidFill>
              </a:defRPr>
            </a:pP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defRPr sz="900">
                <a:solidFill>
                  <a:srgbClr val="08548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¿Qué conjuntos de productos y servicios proponemos? ¿unidades de negocio? </a:t>
            </a:r>
          </a:p>
        </p:txBody>
      </p:sp>
      <p:sp>
        <p:nvSpPr>
          <p:cNvPr id="314" name="Google Shape;245;p6"/>
          <p:cNvSpPr txBox="1"/>
          <p:nvPr/>
        </p:nvSpPr>
        <p:spPr>
          <a:xfrm>
            <a:off x="5936696" y="292889"/>
            <a:ext cx="1568401" cy="1071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800">
                <a:solidFill>
                  <a:srgbClr val="08548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¿Qué tipo de relación mantienes con los principales segmentos?</a:t>
            </a:r>
          </a:p>
          <a:p>
            <a:pPr>
              <a:defRPr sz="800">
                <a:solidFill>
                  <a:srgbClr val="08548A"/>
                </a:solidFill>
              </a:defRPr>
            </a:pP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defRPr sz="800">
                <a:solidFill>
                  <a:srgbClr val="08548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¿personal, dedicado, autoservicio, automatizado, comunidad, cocreación?</a:t>
            </a:r>
          </a:p>
        </p:txBody>
      </p:sp>
      <p:sp>
        <p:nvSpPr>
          <p:cNvPr id="315" name="Google Shape;246;p6"/>
          <p:cNvSpPr txBox="1"/>
          <p:nvPr/>
        </p:nvSpPr>
        <p:spPr>
          <a:xfrm>
            <a:off x="4646700" y="4092075"/>
            <a:ext cx="1621801" cy="601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900">
                <a:solidFill>
                  <a:srgbClr val="08548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</a:lstStyle>
          <a:p>
            <a:pPr/>
            <a:r>
              <a:t>¿Qué otras empresas ofrecen una propuesta de valor similar?</a:t>
            </a:r>
          </a:p>
        </p:txBody>
      </p:sp>
      <p:sp>
        <p:nvSpPr>
          <p:cNvPr id="316" name="Google Shape;247;p6"/>
          <p:cNvSpPr txBox="1"/>
          <p:nvPr/>
        </p:nvSpPr>
        <p:spPr>
          <a:xfrm>
            <a:off x="3679762" y="543550"/>
            <a:ext cx="1869601" cy="171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900"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rPr>
                <a:solidFill>
                  <a:srgbClr val="08548A"/>
                </a:solidFill>
              </a:rPr>
              <a:t>¿Cuál es nuestra oferta singular?</a:t>
            </a:r>
            <a:r>
              <a:t> </a:t>
            </a:r>
            <a:br/>
            <a:br>
              <a:rPr>
                <a:solidFill>
                  <a:srgbClr val="08548A"/>
                </a:solidFill>
              </a:rPr>
            </a:br>
            <a:r>
              <a:rPr>
                <a:solidFill>
                  <a:srgbClr val="08548A"/>
                </a:solidFill>
              </a:rPr>
              <a:t>¿Qué problema solucionamos? ¿Qué necesidad satisfacemos?</a:t>
            </a:r>
            <a:endParaRPr>
              <a:solidFill>
                <a:srgbClr val="08548A"/>
              </a:solidFill>
            </a:endParaRPr>
          </a:p>
          <a:p>
            <a:pPr>
              <a:defRPr>
                <a:solidFill>
                  <a:srgbClr val="08548A"/>
                </a:solidFill>
              </a:defRPr>
            </a:pP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defRPr sz="900">
                <a:solidFill>
                  <a:srgbClr val="08548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¿novedad, rendimiento, personalización, diseño, marca, precio, reducción coste, reducción riesgo, accesibilidad, conveniencia?</a:t>
            </a:r>
          </a:p>
        </p:txBody>
      </p:sp>
      <p:sp>
        <p:nvSpPr>
          <p:cNvPr id="317" name="Google Shape;248;p6"/>
          <p:cNvSpPr txBox="1"/>
          <p:nvPr/>
        </p:nvSpPr>
        <p:spPr>
          <a:xfrm>
            <a:off x="5901466" y="1834750"/>
            <a:ext cx="1621801" cy="171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900">
                <a:solidFill>
                  <a:srgbClr val="08548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¿Cómo llegamos a nuestros usuarios?</a:t>
            </a:r>
          </a:p>
          <a:p>
            <a:pPr>
              <a:defRPr>
                <a:solidFill>
                  <a:srgbClr val="08548A"/>
                </a:solidFill>
              </a:defRPr>
            </a:pP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defRPr sz="900">
                <a:solidFill>
                  <a:srgbClr val="08548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¿Cómo conectamos con nuestros usuarios antes, durante y después?</a:t>
            </a:r>
          </a:p>
          <a:p>
            <a:pPr>
              <a:defRPr>
                <a:solidFill>
                  <a:srgbClr val="08548A"/>
                </a:solidFill>
              </a:defRPr>
            </a:pP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defRPr sz="900">
                <a:solidFill>
                  <a:srgbClr val="08548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¿directo, indirecto, propio, de terceros?</a:t>
            </a:r>
          </a:p>
          <a:p>
            <a:pPr>
              <a:defRPr>
                <a:solidFill>
                  <a:srgbClr val="08548A"/>
                </a:solidFill>
              </a:defRPr>
            </a:pP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8" name="Google Shape;249;p6"/>
          <p:cNvSpPr txBox="1"/>
          <p:nvPr/>
        </p:nvSpPr>
        <p:spPr>
          <a:xfrm>
            <a:off x="2519875" y="4080074"/>
            <a:ext cx="1839301" cy="1021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900">
                <a:solidFill>
                  <a:srgbClr val="08548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¿Qué certificaciones son clave para los clientes?</a:t>
            </a:r>
          </a:p>
          <a:p>
            <a:pPr>
              <a:defRPr>
                <a:solidFill>
                  <a:srgbClr val="08548A"/>
                </a:solidFill>
              </a:defRPr>
            </a:pP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defRPr sz="900">
                <a:solidFill>
                  <a:srgbClr val="08548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¿Qué otros sellos nos pueden ayudar a dar confianza? ¿acuerdos?</a:t>
            </a:r>
          </a:p>
        </p:txBody>
      </p:sp>
      <p:sp>
        <p:nvSpPr>
          <p:cNvPr id="319" name="Google Shape;250;p6"/>
          <p:cNvSpPr txBox="1"/>
          <p:nvPr/>
        </p:nvSpPr>
        <p:spPr>
          <a:xfrm>
            <a:off x="85000" y="4080074"/>
            <a:ext cx="2267700" cy="1021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900">
                <a:solidFill>
                  <a:srgbClr val="08548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¿Cuáles son las partidas presupuestarias para cumplir con la propuesta de valor?</a:t>
            </a:r>
          </a:p>
          <a:p>
            <a:pPr>
              <a:defRPr>
                <a:solidFill>
                  <a:srgbClr val="08548A"/>
                </a:solidFill>
              </a:defRPr>
            </a:pP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defRPr sz="900">
                <a:solidFill>
                  <a:srgbClr val="08548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¿costes fijos? ¿variables? ¿basados en el coste? ¿basados en el valor?</a:t>
            </a:r>
          </a:p>
        </p:txBody>
      </p:sp>
      <p:sp>
        <p:nvSpPr>
          <p:cNvPr id="320" name="Google Shape;251;p6"/>
          <p:cNvSpPr txBox="1"/>
          <p:nvPr/>
        </p:nvSpPr>
        <p:spPr>
          <a:xfrm>
            <a:off x="65224" y="426847"/>
            <a:ext cx="1536002" cy="1160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900">
                <a:solidFill>
                  <a:srgbClr val="08548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¿Qué actividades son claves para ofrecer la propuesta de valor al mercado?</a:t>
            </a:r>
          </a:p>
          <a:p>
            <a:pPr>
              <a:defRPr>
                <a:solidFill>
                  <a:srgbClr val="08548A"/>
                </a:solidFill>
              </a:defRPr>
            </a:pP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defRPr sz="900">
                <a:solidFill>
                  <a:srgbClr val="08548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¿producción? ¿servicios? ¿network?</a:t>
            </a:r>
          </a:p>
        </p:txBody>
      </p:sp>
      <p:sp>
        <p:nvSpPr>
          <p:cNvPr id="321" name="Google Shape;252;p6"/>
          <p:cNvSpPr txBox="1"/>
          <p:nvPr/>
        </p:nvSpPr>
        <p:spPr>
          <a:xfrm>
            <a:off x="1741625" y="346275"/>
            <a:ext cx="1507501" cy="88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900">
                <a:solidFill>
                  <a:srgbClr val="08548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¿Qué proveedores/partners son clave?</a:t>
            </a:r>
          </a:p>
          <a:p>
            <a:pPr>
              <a:defRPr>
                <a:solidFill>
                  <a:srgbClr val="08548A"/>
                </a:solidFill>
              </a:defRPr>
            </a:pP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defRPr sz="900">
                <a:solidFill>
                  <a:srgbClr val="08548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¿Alianzas estratégicas, alianzas, joint venture?</a:t>
            </a:r>
          </a:p>
        </p:txBody>
      </p:sp>
      <p:sp>
        <p:nvSpPr>
          <p:cNvPr id="322" name="Google Shape;253;p6"/>
          <p:cNvSpPr txBox="1"/>
          <p:nvPr/>
        </p:nvSpPr>
        <p:spPr>
          <a:xfrm>
            <a:off x="7572050" y="301324"/>
            <a:ext cx="1507501" cy="1452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900">
                <a:solidFill>
                  <a:srgbClr val="08548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¿A quién nos dirigimos?</a:t>
            </a:r>
          </a:p>
          <a:p>
            <a:pPr>
              <a:defRPr>
                <a:solidFill>
                  <a:srgbClr val="08548A"/>
                </a:solidFill>
              </a:defRPr>
            </a:pP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defRPr sz="900">
                <a:solidFill>
                  <a:srgbClr val="08548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¿A qué segmentos?</a:t>
            </a:r>
          </a:p>
          <a:p>
            <a:pPr>
              <a:defRPr>
                <a:solidFill>
                  <a:srgbClr val="08548A"/>
                </a:solidFill>
              </a:defRPr>
            </a:pPr>
            <a:endParaRPr sz="10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defRPr sz="900">
                <a:solidFill>
                  <a:srgbClr val="08548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¿geográficos? </a:t>
            </a:r>
            <a:br/>
            <a:r>
              <a:t>¿demográficos? ¿psicográficos? ¿socioeconómicos? ¿conductuales?</a:t>
            </a:r>
          </a:p>
        </p:txBody>
      </p:sp>
      <p:sp>
        <p:nvSpPr>
          <p:cNvPr id="323" name="Google Shape;254;p6"/>
          <p:cNvSpPr txBox="1"/>
          <p:nvPr/>
        </p:nvSpPr>
        <p:spPr>
          <a:xfrm>
            <a:off x="6964799" y="4024310"/>
            <a:ext cx="2219701" cy="1160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900">
                <a:solidFill>
                  <a:srgbClr val="08548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¿Cuáles son los principales ingresos? ¿líneas de ingreso? ¿precios dinámicos? ¿precios fijos?</a:t>
            </a:r>
          </a:p>
          <a:p>
            <a:pPr>
              <a:defRPr>
                <a:solidFill>
                  <a:srgbClr val="08548A"/>
                </a:solidFill>
              </a:defRPr>
            </a:pP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defRPr sz="900">
                <a:solidFill>
                  <a:srgbClr val="08548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¿Venta de activos, pago por uso, suscripciones, préstamos, alquiler, licencias, comisiones, publicidad?</a:t>
            </a:r>
          </a:p>
        </p:txBody>
      </p:sp>
      <p:sp>
        <p:nvSpPr>
          <p:cNvPr id="324" name="Google Shape;255;p6"/>
          <p:cNvSpPr txBox="1"/>
          <p:nvPr/>
        </p:nvSpPr>
        <p:spPr>
          <a:xfrm>
            <a:off x="1735065" y="1870274"/>
            <a:ext cx="1426501" cy="1300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900">
                <a:solidFill>
                  <a:srgbClr val="08548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¿Qué recursos son clave para ofrecer la propuesta de valor?</a:t>
            </a:r>
          </a:p>
          <a:p>
            <a:pPr>
              <a:defRPr>
                <a:solidFill>
                  <a:srgbClr val="08548A"/>
                </a:solidFill>
              </a:defRPr>
            </a:pP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defRPr sz="900">
                <a:solidFill>
                  <a:srgbClr val="08548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¿recursos físicos? ¿intelectuales? ¿humanos? ¿financieros?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260;p7"/>
          <p:cNvSpPr txBox="1"/>
          <p:nvPr/>
        </p:nvSpPr>
        <p:spPr>
          <a:xfrm>
            <a:off x="3577163" y="2964663"/>
            <a:ext cx="723301" cy="318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bleisure</a:t>
            </a:r>
          </a:p>
        </p:txBody>
      </p:sp>
      <p:sp>
        <p:nvSpPr>
          <p:cNvPr id="327" name="Google Shape;261;p7"/>
          <p:cNvSpPr txBox="1"/>
          <p:nvPr/>
        </p:nvSpPr>
        <p:spPr>
          <a:xfrm>
            <a:off x="4744195" y="3117124"/>
            <a:ext cx="723301" cy="318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parejas</a:t>
            </a:r>
          </a:p>
        </p:txBody>
      </p:sp>
      <p:sp>
        <p:nvSpPr>
          <p:cNvPr id="328" name="Google Shape;262;p7"/>
          <p:cNvSpPr txBox="1"/>
          <p:nvPr/>
        </p:nvSpPr>
        <p:spPr>
          <a:xfrm>
            <a:off x="4189500" y="2949075"/>
            <a:ext cx="831601" cy="318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ecoturismo</a:t>
            </a:r>
          </a:p>
        </p:txBody>
      </p:sp>
      <p:sp>
        <p:nvSpPr>
          <p:cNvPr id="329" name="Google Shape;263;p7"/>
          <p:cNvSpPr txBox="1"/>
          <p:nvPr/>
        </p:nvSpPr>
        <p:spPr>
          <a:xfrm>
            <a:off x="5885324" y="371874"/>
            <a:ext cx="919201" cy="318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fidelización</a:t>
            </a:r>
          </a:p>
        </p:txBody>
      </p:sp>
      <p:sp>
        <p:nvSpPr>
          <p:cNvPr id="330" name="Google Shape;264;p7"/>
          <p:cNvSpPr txBox="1"/>
          <p:nvPr/>
        </p:nvSpPr>
        <p:spPr>
          <a:xfrm>
            <a:off x="6723528" y="364750"/>
            <a:ext cx="723301" cy="318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club</a:t>
            </a:r>
          </a:p>
        </p:txBody>
      </p:sp>
      <p:sp>
        <p:nvSpPr>
          <p:cNvPr id="331" name="Google Shape;265;p7"/>
          <p:cNvSpPr txBox="1"/>
          <p:nvPr/>
        </p:nvSpPr>
        <p:spPr>
          <a:xfrm>
            <a:off x="6037724" y="669550"/>
            <a:ext cx="1270501" cy="318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trato exclusivo</a:t>
            </a:r>
          </a:p>
        </p:txBody>
      </p:sp>
      <p:sp>
        <p:nvSpPr>
          <p:cNvPr id="332" name="Google Shape;266;p7"/>
          <p:cNvSpPr txBox="1"/>
          <p:nvPr/>
        </p:nvSpPr>
        <p:spPr>
          <a:xfrm>
            <a:off x="5942100" y="1729875"/>
            <a:ext cx="453001" cy="318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web</a:t>
            </a:r>
          </a:p>
        </p:txBody>
      </p:sp>
      <p:sp>
        <p:nvSpPr>
          <p:cNvPr id="333" name="Google Shape;267;p7"/>
          <p:cNvSpPr txBox="1"/>
          <p:nvPr/>
        </p:nvSpPr>
        <p:spPr>
          <a:xfrm>
            <a:off x="5959843" y="2027900"/>
            <a:ext cx="723301" cy="318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facebook</a:t>
            </a:r>
          </a:p>
        </p:txBody>
      </p:sp>
      <p:sp>
        <p:nvSpPr>
          <p:cNvPr id="334" name="Google Shape;268;p7"/>
          <p:cNvSpPr txBox="1"/>
          <p:nvPr/>
        </p:nvSpPr>
        <p:spPr>
          <a:xfrm>
            <a:off x="6687195" y="2072800"/>
            <a:ext cx="723301" cy="318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youtube</a:t>
            </a:r>
          </a:p>
        </p:txBody>
      </p:sp>
      <p:sp>
        <p:nvSpPr>
          <p:cNvPr id="335" name="Google Shape;269;p7"/>
          <p:cNvSpPr txBox="1"/>
          <p:nvPr/>
        </p:nvSpPr>
        <p:spPr>
          <a:xfrm>
            <a:off x="7618500" y="282075"/>
            <a:ext cx="628201" cy="318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españa</a:t>
            </a:r>
          </a:p>
        </p:txBody>
      </p:sp>
      <p:sp>
        <p:nvSpPr>
          <p:cNvPr id="336" name="Google Shape;270;p7"/>
          <p:cNvSpPr txBox="1"/>
          <p:nvPr/>
        </p:nvSpPr>
        <p:spPr>
          <a:xfrm>
            <a:off x="8304300" y="282075"/>
            <a:ext cx="831601" cy="318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francia</a:t>
            </a:r>
          </a:p>
        </p:txBody>
      </p:sp>
      <p:sp>
        <p:nvSpPr>
          <p:cNvPr id="337" name="Google Shape;271;p7"/>
          <p:cNvSpPr txBox="1"/>
          <p:nvPr/>
        </p:nvSpPr>
        <p:spPr>
          <a:xfrm>
            <a:off x="7542300" y="510674"/>
            <a:ext cx="453001" cy="318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UK</a:t>
            </a:r>
          </a:p>
        </p:txBody>
      </p:sp>
      <p:sp>
        <p:nvSpPr>
          <p:cNvPr id="338" name="Google Shape;272;p7"/>
          <p:cNvSpPr txBox="1"/>
          <p:nvPr/>
        </p:nvSpPr>
        <p:spPr>
          <a:xfrm>
            <a:off x="6943749" y="4305074"/>
            <a:ext cx="723301" cy="458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tienda eco</a:t>
            </a:r>
          </a:p>
        </p:txBody>
      </p:sp>
      <p:sp>
        <p:nvSpPr>
          <p:cNvPr id="339" name="Google Shape;273;p7"/>
          <p:cNvSpPr txBox="1"/>
          <p:nvPr/>
        </p:nvSpPr>
        <p:spPr>
          <a:xfrm>
            <a:off x="7129250" y="4092075"/>
            <a:ext cx="919201" cy="318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restaurante</a:t>
            </a:r>
          </a:p>
        </p:txBody>
      </p:sp>
      <p:sp>
        <p:nvSpPr>
          <p:cNvPr id="340" name="Google Shape;274;p7"/>
          <p:cNvSpPr txBox="1"/>
          <p:nvPr/>
        </p:nvSpPr>
        <p:spPr>
          <a:xfrm>
            <a:off x="4646700" y="4015875"/>
            <a:ext cx="1288200" cy="458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competencia isócrona 1h</a:t>
            </a:r>
          </a:p>
        </p:txBody>
      </p:sp>
      <p:sp>
        <p:nvSpPr>
          <p:cNvPr id="341" name="Google Shape;275;p7"/>
          <p:cNvSpPr txBox="1"/>
          <p:nvPr/>
        </p:nvSpPr>
        <p:spPr>
          <a:xfrm>
            <a:off x="5637300" y="4092075"/>
            <a:ext cx="980401" cy="458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competencia isócrona 3h</a:t>
            </a:r>
          </a:p>
        </p:txBody>
      </p:sp>
      <p:sp>
        <p:nvSpPr>
          <p:cNvPr id="342" name="Google Shape;276;p7"/>
          <p:cNvSpPr txBox="1"/>
          <p:nvPr/>
        </p:nvSpPr>
        <p:spPr>
          <a:xfrm>
            <a:off x="7941825" y="4154825"/>
            <a:ext cx="723301" cy="318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bar eco</a:t>
            </a:r>
          </a:p>
        </p:txBody>
      </p:sp>
      <p:sp>
        <p:nvSpPr>
          <p:cNvPr id="343" name="Google Shape;277;p7"/>
          <p:cNvSpPr txBox="1"/>
          <p:nvPr/>
        </p:nvSpPr>
        <p:spPr>
          <a:xfrm>
            <a:off x="4626000" y="4473075"/>
            <a:ext cx="1032001" cy="458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competencia isócrona +3h</a:t>
            </a:r>
          </a:p>
        </p:txBody>
      </p:sp>
      <p:sp>
        <p:nvSpPr>
          <p:cNvPr id="344" name="Google Shape;278;p7"/>
          <p:cNvSpPr txBox="1"/>
          <p:nvPr/>
        </p:nvSpPr>
        <p:spPr>
          <a:xfrm>
            <a:off x="1674900" y="1806075"/>
            <a:ext cx="552901" cy="318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marca</a:t>
            </a:r>
          </a:p>
        </p:txBody>
      </p:sp>
      <p:sp>
        <p:nvSpPr>
          <p:cNvPr id="345" name="Google Shape;279;p7"/>
          <p:cNvSpPr txBox="1"/>
          <p:nvPr/>
        </p:nvSpPr>
        <p:spPr>
          <a:xfrm>
            <a:off x="2208300" y="1729875"/>
            <a:ext cx="889201" cy="458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edificio sostenible</a:t>
            </a:r>
          </a:p>
        </p:txBody>
      </p:sp>
      <p:sp>
        <p:nvSpPr>
          <p:cNvPr id="346" name="Google Shape;280;p7"/>
          <p:cNvSpPr txBox="1"/>
          <p:nvPr/>
        </p:nvSpPr>
        <p:spPr>
          <a:xfrm>
            <a:off x="2284500" y="2187075"/>
            <a:ext cx="723301" cy="458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RRHH trainers</a:t>
            </a:r>
          </a:p>
        </p:txBody>
      </p:sp>
      <p:sp>
        <p:nvSpPr>
          <p:cNvPr id="347" name="Google Shape;281;p7"/>
          <p:cNvSpPr txBox="1"/>
          <p:nvPr/>
        </p:nvSpPr>
        <p:spPr>
          <a:xfrm>
            <a:off x="2589300" y="4092075"/>
            <a:ext cx="723301" cy="318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BREEAM</a:t>
            </a:r>
          </a:p>
        </p:txBody>
      </p:sp>
      <p:sp>
        <p:nvSpPr>
          <p:cNvPr id="348" name="Google Shape;282;p7"/>
          <p:cNvSpPr txBox="1"/>
          <p:nvPr/>
        </p:nvSpPr>
        <p:spPr>
          <a:xfrm>
            <a:off x="3351300" y="4092075"/>
            <a:ext cx="919201" cy="318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passivhaus</a:t>
            </a:r>
          </a:p>
        </p:txBody>
      </p:sp>
      <p:sp>
        <p:nvSpPr>
          <p:cNvPr id="349" name="Google Shape;283;p7"/>
          <p:cNvSpPr txBox="1"/>
          <p:nvPr/>
        </p:nvSpPr>
        <p:spPr>
          <a:xfrm>
            <a:off x="2513100" y="4396875"/>
            <a:ext cx="1032001" cy="458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certificación WELL</a:t>
            </a:r>
          </a:p>
        </p:txBody>
      </p:sp>
      <p:sp>
        <p:nvSpPr>
          <p:cNvPr id="350" name="Google Shape;284;p7"/>
          <p:cNvSpPr txBox="1"/>
          <p:nvPr/>
        </p:nvSpPr>
        <p:spPr>
          <a:xfrm>
            <a:off x="74700" y="4092075"/>
            <a:ext cx="1032000" cy="458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mantenimiento certificaciones</a:t>
            </a:r>
          </a:p>
        </p:txBody>
      </p:sp>
      <p:sp>
        <p:nvSpPr>
          <p:cNvPr id="351" name="Google Shape;285;p7"/>
          <p:cNvSpPr txBox="1"/>
          <p:nvPr/>
        </p:nvSpPr>
        <p:spPr>
          <a:xfrm>
            <a:off x="353400" y="4559975"/>
            <a:ext cx="1348200" cy="318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mantenimiento</a:t>
            </a:r>
          </a:p>
        </p:txBody>
      </p:sp>
      <p:sp>
        <p:nvSpPr>
          <p:cNvPr id="352" name="Google Shape;286;p7"/>
          <p:cNvSpPr txBox="1"/>
          <p:nvPr/>
        </p:nvSpPr>
        <p:spPr>
          <a:xfrm>
            <a:off x="1106699" y="4183874"/>
            <a:ext cx="723301" cy="318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RRHH</a:t>
            </a:r>
          </a:p>
        </p:txBody>
      </p:sp>
      <p:sp>
        <p:nvSpPr>
          <p:cNvPr id="353" name="Google Shape;287;p7"/>
          <p:cNvSpPr txBox="1"/>
          <p:nvPr/>
        </p:nvSpPr>
        <p:spPr>
          <a:xfrm>
            <a:off x="1674900" y="358275"/>
            <a:ext cx="980401" cy="458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cooperativa agricultores</a:t>
            </a:r>
          </a:p>
        </p:txBody>
      </p:sp>
      <p:sp>
        <p:nvSpPr>
          <p:cNvPr id="354" name="Google Shape;288;p7"/>
          <p:cNvSpPr txBox="1"/>
          <p:nvPr/>
        </p:nvSpPr>
        <p:spPr>
          <a:xfrm>
            <a:off x="1979700" y="739274"/>
            <a:ext cx="1074001" cy="458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proveedores sostenibles</a:t>
            </a:r>
          </a:p>
        </p:txBody>
      </p:sp>
      <p:sp>
        <p:nvSpPr>
          <p:cNvPr id="355" name="Google Shape;289;p7"/>
          <p:cNvSpPr txBox="1"/>
          <p:nvPr/>
        </p:nvSpPr>
        <p:spPr>
          <a:xfrm>
            <a:off x="1625400" y="2110875"/>
            <a:ext cx="723301" cy="458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tienda ecológica</a:t>
            </a:r>
          </a:p>
        </p:txBody>
      </p:sp>
      <p:sp>
        <p:nvSpPr>
          <p:cNvPr id="356" name="Google Shape;290;p7"/>
          <p:cNvSpPr txBox="1"/>
          <p:nvPr/>
        </p:nvSpPr>
        <p:spPr>
          <a:xfrm>
            <a:off x="7530975" y="891675"/>
            <a:ext cx="697201" cy="318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single</a:t>
            </a:r>
          </a:p>
        </p:txBody>
      </p:sp>
      <p:sp>
        <p:nvSpPr>
          <p:cNvPr id="357" name="Google Shape;291;p7"/>
          <p:cNvSpPr txBox="1"/>
          <p:nvPr/>
        </p:nvSpPr>
        <p:spPr>
          <a:xfrm>
            <a:off x="8228100" y="884942"/>
            <a:ext cx="1032001" cy="318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MICE</a:t>
            </a:r>
          </a:p>
        </p:txBody>
      </p:sp>
      <p:sp>
        <p:nvSpPr>
          <p:cNvPr id="358" name="Google Shape;292;p7"/>
          <p:cNvSpPr txBox="1"/>
          <p:nvPr/>
        </p:nvSpPr>
        <p:spPr>
          <a:xfrm>
            <a:off x="7581900" y="1120266"/>
            <a:ext cx="1032000" cy="318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parejas</a:t>
            </a:r>
          </a:p>
        </p:txBody>
      </p:sp>
      <p:sp>
        <p:nvSpPr>
          <p:cNvPr id="359" name="Google Shape;293;p7"/>
          <p:cNvSpPr txBox="1"/>
          <p:nvPr/>
        </p:nvSpPr>
        <p:spPr>
          <a:xfrm>
            <a:off x="7530975" y="1729875"/>
            <a:ext cx="919201" cy="318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ecoturista</a:t>
            </a:r>
          </a:p>
        </p:txBody>
      </p:sp>
      <p:sp>
        <p:nvSpPr>
          <p:cNvPr id="360" name="Google Shape;294;p7"/>
          <p:cNvSpPr txBox="1"/>
          <p:nvPr/>
        </p:nvSpPr>
        <p:spPr>
          <a:xfrm>
            <a:off x="7810500" y="1341942"/>
            <a:ext cx="1032000" cy="318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jóvenes</a:t>
            </a:r>
          </a:p>
        </p:txBody>
      </p:sp>
      <p:sp>
        <p:nvSpPr>
          <p:cNvPr id="361" name="Google Shape;295;p7"/>
          <p:cNvSpPr txBox="1"/>
          <p:nvPr/>
        </p:nvSpPr>
        <p:spPr>
          <a:xfrm>
            <a:off x="8151900" y="1646950"/>
            <a:ext cx="889201" cy="318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deportista</a:t>
            </a:r>
          </a:p>
        </p:txBody>
      </p:sp>
      <p:sp>
        <p:nvSpPr>
          <p:cNvPr id="362" name="Google Shape;296;p7"/>
          <p:cNvSpPr txBox="1"/>
          <p:nvPr/>
        </p:nvSpPr>
        <p:spPr>
          <a:xfrm>
            <a:off x="7559350" y="2301375"/>
            <a:ext cx="795601" cy="318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premium</a:t>
            </a:r>
          </a:p>
        </p:txBody>
      </p:sp>
      <p:sp>
        <p:nvSpPr>
          <p:cNvPr id="363" name="Google Shape;297;p7"/>
          <p:cNvSpPr txBox="1"/>
          <p:nvPr/>
        </p:nvSpPr>
        <p:spPr>
          <a:xfrm>
            <a:off x="3289300" y="654199"/>
            <a:ext cx="1032000" cy="458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construcción saludable</a:t>
            </a:r>
          </a:p>
        </p:txBody>
      </p:sp>
      <p:sp>
        <p:nvSpPr>
          <p:cNvPr id="364" name="Google Shape;298;p7"/>
          <p:cNvSpPr txBox="1"/>
          <p:nvPr/>
        </p:nvSpPr>
        <p:spPr>
          <a:xfrm>
            <a:off x="4973293" y="549747"/>
            <a:ext cx="1348201" cy="318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iluminación</a:t>
            </a:r>
          </a:p>
        </p:txBody>
      </p:sp>
      <p:sp>
        <p:nvSpPr>
          <p:cNvPr id="365" name="Google Shape;299;p7"/>
          <p:cNvSpPr txBox="1"/>
          <p:nvPr/>
        </p:nvSpPr>
        <p:spPr>
          <a:xfrm>
            <a:off x="5065200" y="260725"/>
            <a:ext cx="795601" cy="318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sostenible</a:t>
            </a:r>
          </a:p>
        </p:txBody>
      </p:sp>
      <p:sp>
        <p:nvSpPr>
          <p:cNvPr id="366" name="Google Shape;300;p7"/>
          <p:cNvSpPr txBox="1"/>
          <p:nvPr/>
        </p:nvSpPr>
        <p:spPr>
          <a:xfrm>
            <a:off x="3291449" y="1079974"/>
            <a:ext cx="831601" cy="597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bajo consumo agua</a:t>
            </a:r>
          </a:p>
        </p:txBody>
      </p:sp>
      <p:sp>
        <p:nvSpPr>
          <p:cNvPr id="367" name="Google Shape;301;p7"/>
          <p:cNvSpPr txBox="1"/>
          <p:nvPr/>
        </p:nvSpPr>
        <p:spPr>
          <a:xfrm>
            <a:off x="3289300" y="1782224"/>
            <a:ext cx="1032000" cy="458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tratamientos well being</a:t>
            </a:r>
          </a:p>
        </p:txBody>
      </p:sp>
      <p:sp>
        <p:nvSpPr>
          <p:cNvPr id="368" name="Google Shape;302;p7"/>
          <p:cNvSpPr txBox="1"/>
          <p:nvPr/>
        </p:nvSpPr>
        <p:spPr>
          <a:xfrm>
            <a:off x="4915021" y="1692549"/>
            <a:ext cx="889201" cy="458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personal training gym</a:t>
            </a:r>
          </a:p>
        </p:txBody>
      </p:sp>
      <p:sp>
        <p:nvSpPr>
          <p:cNvPr id="369" name="Google Shape;303;p7"/>
          <p:cNvSpPr txBox="1"/>
          <p:nvPr/>
        </p:nvSpPr>
        <p:spPr>
          <a:xfrm>
            <a:off x="4310550" y="285549"/>
            <a:ext cx="960601" cy="458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experiencia mediterránea</a:t>
            </a:r>
          </a:p>
        </p:txBody>
      </p:sp>
      <p:sp>
        <p:nvSpPr>
          <p:cNvPr id="370" name="Google Shape;304;p7"/>
          <p:cNvSpPr txBox="1"/>
          <p:nvPr/>
        </p:nvSpPr>
        <p:spPr>
          <a:xfrm>
            <a:off x="3284695" y="296190"/>
            <a:ext cx="1348201" cy="458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aroma y colores huerta</a:t>
            </a:r>
          </a:p>
        </p:txBody>
      </p:sp>
      <p:sp>
        <p:nvSpPr>
          <p:cNvPr id="371" name="Google Shape;305;p7"/>
          <p:cNvSpPr txBox="1"/>
          <p:nvPr/>
        </p:nvSpPr>
        <p:spPr>
          <a:xfrm>
            <a:off x="4915349" y="712525"/>
            <a:ext cx="795602" cy="597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carta producto local </a:t>
            </a:r>
          </a:p>
        </p:txBody>
      </p:sp>
      <p:sp>
        <p:nvSpPr>
          <p:cNvPr id="372" name="Google Shape;306;p7"/>
          <p:cNvSpPr txBox="1"/>
          <p:nvPr/>
        </p:nvSpPr>
        <p:spPr>
          <a:xfrm>
            <a:off x="3869399" y="1381387"/>
            <a:ext cx="1348201" cy="458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ropa natural empleados</a:t>
            </a:r>
          </a:p>
        </p:txBody>
      </p:sp>
      <p:sp>
        <p:nvSpPr>
          <p:cNvPr id="373" name="Google Shape;307;p7"/>
          <p:cNvSpPr txBox="1"/>
          <p:nvPr/>
        </p:nvSpPr>
        <p:spPr>
          <a:xfrm>
            <a:off x="4897144" y="1347450"/>
            <a:ext cx="889201" cy="458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turismo responsable</a:t>
            </a:r>
          </a:p>
        </p:txBody>
      </p:sp>
      <p:sp>
        <p:nvSpPr>
          <p:cNvPr id="374" name="Google Shape;308;p7"/>
          <p:cNvSpPr txBox="1"/>
          <p:nvPr/>
        </p:nvSpPr>
        <p:spPr>
          <a:xfrm>
            <a:off x="4154545" y="654852"/>
            <a:ext cx="1348201" cy="458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1000"/>
            </a:pPr>
            <a:r>
              <a:t>productos</a:t>
            </a:r>
          </a:p>
          <a:p>
            <a:pPr>
              <a:defRPr sz="1000"/>
            </a:pPr>
            <a:r>
              <a:t>autóctonos</a:t>
            </a:r>
          </a:p>
        </p:txBody>
      </p:sp>
      <p:sp>
        <p:nvSpPr>
          <p:cNvPr id="375" name="Google Shape;309;p7"/>
          <p:cNvSpPr txBox="1"/>
          <p:nvPr/>
        </p:nvSpPr>
        <p:spPr>
          <a:xfrm>
            <a:off x="3932749" y="1027025"/>
            <a:ext cx="831601" cy="458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calidad del sueño</a:t>
            </a:r>
          </a:p>
        </p:txBody>
      </p:sp>
      <p:sp>
        <p:nvSpPr>
          <p:cNvPr id="376" name="Google Shape;310;p7"/>
          <p:cNvSpPr txBox="1"/>
          <p:nvPr/>
        </p:nvSpPr>
        <p:spPr>
          <a:xfrm>
            <a:off x="3305274" y="2167400"/>
            <a:ext cx="1207502" cy="458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actividades complementarias</a:t>
            </a:r>
          </a:p>
        </p:txBody>
      </p:sp>
      <p:sp>
        <p:nvSpPr>
          <p:cNvPr id="377" name="Google Shape;311;p7"/>
          <p:cNvSpPr txBox="1"/>
          <p:nvPr/>
        </p:nvSpPr>
        <p:spPr>
          <a:xfrm>
            <a:off x="3771431" y="467585"/>
            <a:ext cx="1348201" cy="318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Km 0</a:t>
            </a:r>
          </a:p>
        </p:txBody>
      </p:sp>
      <p:sp>
        <p:nvSpPr>
          <p:cNvPr id="378" name="Google Shape;312;p7"/>
          <p:cNvSpPr txBox="1"/>
          <p:nvPr/>
        </p:nvSpPr>
        <p:spPr>
          <a:xfrm>
            <a:off x="4149457" y="1762399"/>
            <a:ext cx="1032001" cy="318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interiorismo</a:t>
            </a:r>
          </a:p>
        </p:txBody>
      </p:sp>
      <p:sp>
        <p:nvSpPr>
          <p:cNvPr id="379" name="Google Shape;313;p7"/>
          <p:cNvSpPr txBox="1"/>
          <p:nvPr/>
        </p:nvSpPr>
        <p:spPr>
          <a:xfrm>
            <a:off x="4078997" y="1979399"/>
            <a:ext cx="980401" cy="458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acción social corporativa</a:t>
            </a:r>
          </a:p>
        </p:txBody>
      </p:sp>
      <p:sp>
        <p:nvSpPr>
          <p:cNvPr id="380" name="Google Shape;314;p7"/>
          <p:cNvSpPr txBox="1"/>
          <p:nvPr/>
        </p:nvSpPr>
        <p:spPr>
          <a:xfrm>
            <a:off x="166950" y="384267"/>
            <a:ext cx="1348200" cy="458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customer experience</a:t>
            </a:r>
          </a:p>
        </p:txBody>
      </p:sp>
      <p:sp>
        <p:nvSpPr>
          <p:cNvPr id="381" name="Google Shape;315;p7"/>
          <p:cNvSpPr txBox="1"/>
          <p:nvPr/>
        </p:nvSpPr>
        <p:spPr>
          <a:xfrm>
            <a:off x="952649" y="433050"/>
            <a:ext cx="896401" cy="318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branding</a:t>
            </a:r>
          </a:p>
        </p:txBody>
      </p:sp>
      <p:sp>
        <p:nvSpPr>
          <p:cNvPr id="382" name="Google Shape;316;p7"/>
          <p:cNvSpPr txBox="1"/>
          <p:nvPr/>
        </p:nvSpPr>
        <p:spPr>
          <a:xfrm>
            <a:off x="266850" y="814050"/>
            <a:ext cx="896400" cy="597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localización proveedores sostenibles</a:t>
            </a:r>
          </a:p>
        </p:txBody>
      </p:sp>
      <p:sp>
        <p:nvSpPr>
          <p:cNvPr id="383" name="Google Shape;317;p7"/>
          <p:cNvSpPr txBox="1"/>
          <p:nvPr/>
        </p:nvSpPr>
        <p:spPr>
          <a:xfrm>
            <a:off x="38249" y="1347450"/>
            <a:ext cx="1125002" cy="458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diseño carta sostenible</a:t>
            </a:r>
          </a:p>
        </p:txBody>
      </p:sp>
      <p:sp>
        <p:nvSpPr>
          <p:cNvPr id="384" name="Google Shape;318;p7"/>
          <p:cNvSpPr txBox="1"/>
          <p:nvPr/>
        </p:nvSpPr>
        <p:spPr>
          <a:xfrm>
            <a:off x="4917197" y="2055599"/>
            <a:ext cx="980401" cy="318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minibar eco</a:t>
            </a:r>
          </a:p>
        </p:txBody>
      </p:sp>
      <p:sp>
        <p:nvSpPr>
          <p:cNvPr id="385" name="Google Shape;319;p7"/>
          <p:cNvSpPr txBox="1"/>
          <p:nvPr/>
        </p:nvSpPr>
        <p:spPr>
          <a:xfrm>
            <a:off x="4774055" y="2291320"/>
            <a:ext cx="980401" cy="318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tienda eco</a:t>
            </a:r>
          </a:p>
        </p:txBody>
      </p:sp>
      <p:sp>
        <p:nvSpPr>
          <p:cNvPr id="386" name="Google Shape;320;p7"/>
          <p:cNvSpPr txBox="1"/>
          <p:nvPr/>
        </p:nvSpPr>
        <p:spPr>
          <a:xfrm>
            <a:off x="7408425" y="4383425"/>
            <a:ext cx="889201" cy="318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alojamiento</a:t>
            </a:r>
          </a:p>
        </p:txBody>
      </p:sp>
      <p:sp>
        <p:nvSpPr>
          <p:cNvPr id="387" name="Google Shape;321;p7"/>
          <p:cNvSpPr txBox="1"/>
          <p:nvPr/>
        </p:nvSpPr>
        <p:spPr>
          <a:xfrm>
            <a:off x="7332225" y="4612025"/>
            <a:ext cx="1288201" cy="318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business office</a:t>
            </a:r>
          </a:p>
        </p:txBody>
      </p:sp>
      <p:sp>
        <p:nvSpPr>
          <p:cNvPr id="388" name="Google Shape;322;p7"/>
          <p:cNvSpPr txBox="1"/>
          <p:nvPr/>
        </p:nvSpPr>
        <p:spPr>
          <a:xfrm>
            <a:off x="8246625" y="4459625"/>
            <a:ext cx="723301" cy="318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solones</a:t>
            </a:r>
          </a:p>
        </p:txBody>
      </p:sp>
      <p:sp>
        <p:nvSpPr>
          <p:cNvPr id="389" name="Google Shape;323;p7"/>
          <p:cNvSpPr txBox="1"/>
          <p:nvPr/>
        </p:nvSpPr>
        <p:spPr>
          <a:xfrm>
            <a:off x="5913670" y="2460523"/>
            <a:ext cx="919201" cy="318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instagram</a:t>
            </a:r>
          </a:p>
        </p:txBody>
      </p:sp>
      <p:sp>
        <p:nvSpPr>
          <p:cNvPr id="390" name="Google Shape;324;p7"/>
          <p:cNvSpPr txBox="1"/>
          <p:nvPr/>
        </p:nvSpPr>
        <p:spPr>
          <a:xfrm>
            <a:off x="6894000" y="1882275"/>
            <a:ext cx="552901" cy="318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tiktok</a:t>
            </a:r>
          </a:p>
        </p:txBody>
      </p:sp>
      <p:sp>
        <p:nvSpPr>
          <p:cNvPr id="391" name="Google Shape;325;p7"/>
          <p:cNvSpPr txBox="1"/>
          <p:nvPr/>
        </p:nvSpPr>
        <p:spPr>
          <a:xfrm>
            <a:off x="6418120" y="2271406"/>
            <a:ext cx="1168201" cy="318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micro influencer</a:t>
            </a:r>
          </a:p>
        </p:txBody>
      </p:sp>
      <p:sp>
        <p:nvSpPr>
          <p:cNvPr id="392" name="Google Shape;326;p7"/>
          <p:cNvSpPr txBox="1"/>
          <p:nvPr/>
        </p:nvSpPr>
        <p:spPr>
          <a:xfrm>
            <a:off x="5885324" y="2672131"/>
            <a:ext cx="919201" cy="318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social ads</a:t>
            </a:r>
          </a:p>
        </p:txBody>
      </p:sp>
      <p:sp>
        <p:nvSpPr>
          <p:cNvPr id="393" name="Google Shape;327;p7"/>
          <p:cNvSpPr txBox="1"/>
          <p:nvPr/>
        </p:nvSpPr>
        <p:spPr>
          <a:xfrm>
            <a:off x="6625578" y="2739702"/>
            <a:ext cx="919201" cy="318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google ads</a:t>
            </a:r>
          </a:p>
        </p:txBody>
      </p:sp>
      <p:sp>
        <p:nvSpPr>
          <p:cNvPr id="394" name="Google Shape;328;p7"/>
          <p:cNvSpPr txBox="1"/>
          <p:nvPr/>
        </p:nvSpPr>
        <p:spPr>
          <a:xfrm>
            <a:off x="5901466" y="3234429"/>
            <a:ext cx="919201" cy="318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IDS/OTAs</a:t>
            </a:r>
          </a:p>
        </p:txBody>
      </p:sp>
      <p:sp>
        <p:nvSpPr>
          <p:cNvPr id="395" name="Google Shape;329;p7"/>
          <p:cNvSpPr txBox="1"/>
          <p:nvPr/>
        </p:nvSpPr>
        <p:spPr>
          <a:xfrm>
            <a:off x="6151863" y="2946389"/>
            <a:ext cx="919201" cy="318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buscadores</a:t>
            </a:r>
          </a:p>
        </p:txBody>
      </p:sp>
      <p:sp>
        <p:nvSpPr>
          <p:cNvPr id="396" name="Google Shape;330;p7"/>
          <p:cNvSpPr txBox="1"/>
          <p:nvPr/>
        </p:nvSpPr>
        <p:spPr>
          <a:xfrm>
            <a:off x="7847100" y="510674"/>
            <a:ext cx="919201" cy="318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alemania</a:t>
            </a:r>
          </a:p>
        </p:txBody>
      </p:sp>
      <p:sp>
        <p:nvSpPr>
          <p:cNvPr id="397" name="Google Shape;331;p7"/>
          <p:cNvSpPr txBox="1"/>
          <p:nvPr/>
        </p:nvSpPr>
        <p:spPr>
          <a:xfrm>
            <a:off x="8456700" y="510674"/>
            <a:ext cx="919201" cy="318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local</a:t>
            </a:r>
          </a:p>
        </p:txBody>
      </p:sp>
      <p:sp>
        <p:nvSpPr>
          <p:cNvPr id="398" name="Google Shape;332;p7"/>
          <p:cNvSpPr txBox="1"/>
          <p:nvPr/>
        </p:nvSpPr>
        <p:spPr>
          <a:xfrm>
            <a:off x="8151900" y="1120275"/>
            <a:ext cx="919201" cy="318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retirados</a:t>
            </a:r>
          </a:p>
        </p:txBody>
      </p:sp>
      <p:sp>
        <p:nvSpPr>
          <p:cNvPr id="399" name="Google Shape;333;p7"/>
          <p:cNvSpPr txBox="1"/>
          <p:nvPr/>
        </p:nvSpPr>
        <p:spPr>
          <a:xfrm>
            <a:off x="8151900" y="1958475"/>
            <a:ext cx="919201" cy="318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mindful</a:t>
            </a:r>
          </a:p>
        </p:txBody>
      </p:sp>
      <p:sp>
        <p:nvSpPr>
          <p:cNvPr id="400" name="Google Shape;334;p7"/>
          <p:cNvSpPr txBox="1"/>
          <p:nvPr/>
        </p:nvSpPr>
        <p:spPr>
          <a:xfrm>
            <a:off x="8245150" y="2301375"/>
            <a:ext cx="795601" cy="597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poder adquisitivo medio-alto</a:t>
            </a:r>
          </a:p>
        </p:txBody>
      </p:sp>
      <p:sp>
        <p:nvSpPr>
          <p:cNvPr id="401" name="Google Shape;335;p7"/>
          <p:cNvSpPr txBox="1"/>
          <p:nvPr/>
        </p:nvSpPr>
        <p:spPr>
          <a:xfrm>
            <a:off x="3351300" y="4396875"/>
            <a:ext cx="919201" cy="458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great place to work</a:t>
            </a:r>
          </a:p>
        </p:txBody>
      </p:sp>
      <p:sp>
        <p:nvSpPr>
          <p:cNvPr id="402" name="Google Shape;336;p7"/>
          <p:cNvSpPr txBox="1"/>
          <p:nvPr/>
        </p:nvSpPr>
        <p:spPr>
          <a:xfrm>
            <a:off x="1625400" y="2568075"/>
            <a:ext cx="960601" cy="458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decorador reconocido</a:t>
            </a:r>
          </a:p>
        </p:txBody>
      </p:sp>
      <p:sp>
        <p:nvSpPr>
          <p:cNvPr id="403" name="Google Shape;337;p7"/>
          <p:cNvSpPr txBox="1"/>
          <p:nvPr/>
        </p:nvSpPr>
        <p:spPr>
          <a:xfrm>
            <a:off x="2387400" y="2568075"/>
            <a:ext cx="723301" cy="458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/>
            <a:r>
              <a:t>chef prestigio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144;p24"/>
          <p:cNvSpPr txBox="1"/>
          <p:nvPr>
            <p:ph type="sldNum" sz="quarter" idx="2"/>
          </p:nvPr>
        </p:nvSpPr>
        <p:spPr>
          <a:xfrm>
            <a:off x="8654064" y="4678075"/>
            <a:ext cx="287372" cy="3860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06" name="Google Shape;1445;p197"/>
          <p:cNvSpPr txBox="1"/>
          <p:nvPr>
            <p:ph type="title"/>
          </p:nvPr>
        </p:nvSpPr>
        <p:spPr>
          <a:xfrm>
            <a:off x="1381249" y="227998"/>
            <a:ext cx="4526402" cy="435601"/>
          </a:xfrm>
          <a:prstGeom prst="rect">
            <a:avLst/>
          </a:prstGeom>
        </p:spPr>
        <p:txBody>
          <a:bodyPr/>
          <a:lstStyle>
            <a:lvl1pPr defTabSz="777240">
              <a:buSzTx/>
              <a:buNone/>
              <a:defRPr sz="1615"/>
            </a:lvl1pPr>
          </a:lstStyle>
          <a:p>
            <a:pPr/>
            <a:r>
              <a:t>Exploración del canvas sectorial</a:t>
            </a:r>
          </a:p>
        </p:txBody>
      </p:sp>
      <p:grpSp>
        <p:nvGrpSpPr>
          <p:cNvPr id="418" name="Google Shape;1446;p197"/>
          <p:cNvGrpSpPr/>
          <p:nvPr/>
        </p:nvGrpSpPr>
        <p:grpSpPr>
          <a:xfrm>
            <a:off x="791518" y="252135"/>
            <a:ext cx="452400" cy="433971"/>
            <a:chOff x="0" y="0"/>
            <a:chExt cx="452398" cy="433970"/>
          </a:xfrm>
        </p:grpSpPr>
        <p:sp>
          <p:nvSpPr>
            <p:cNvPr id="407" name="Google Shape;1447;p197"/>
            <p:cNvSpPr/>
            <p:nvPr/>
          </p:nvSpPr>
          <p:spPr>
            <a:xfrm>
              <a:off x="339814" y="0"/>
              <a:ext cx="75225" cy="75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72" y="20569"/>
                  </a:moveTo>
                  <a:lnTo>
                    <a:pt x="7198" y="21009"/>
                  </a:lnTo>
                  <a:lnTo>
                    <a:pt x="8375" y="21304"/>
                  </a:lnTo>
                  <a:lnTo>
                    <a:pt x="9551" y="21449"/>
                  </a:lnTo>
                  <a:lnTo>
                    <a:pt x="10728" y="21600"/>
                  </a:lnTo>
                  <a:lnTo>
                    <a:pt x="11904" y="21449"/>
                  </a:lnTo>
                  <a:lnTo>
                    <a:pt x="12930" y="21304"/>
                  </a:lnTo>
                  <a:lnTo>
                    <a:pt x="13962" y="21160"/>
                  </a:lnTo>
                  <a:lnTo>
                    <a:pt x="14987" y="20719"/>
                  </a:lnTo>
                  <a:lnTo>
                    <a:pt x="15868" y="20273"/>
                  </a:lnTo>
                  <a:lnTo>
                    <a:pt x="16749" y="19688"/>
                  </a:lnTo>
                  <a:lnTo>
                    <a:pt x="17636" y="19103"/>
                  </a:lnTo>
                  <a:lnTo>
                    <a:pt x="18366" y="18367"/>
                  </a:lnTo>
                  <a:lnTo>
                    <a:pt x="19102" y="17631"/>
                  </a:lnTo>
                  <a:lnTo>
                    <a:pt x="19693" y="16895"/>
                  </a:lnTo>
                  <a:lnTo>
                    <a:pt x="20279" y="15870"/>
                  </a:lnTo>
                  <a:lnTo>
                    <a:pt x="20719" y="14989"/>
                  </a:lnTo>
                  <a:lnTo>
                    <a:pt x="21015" y="13958"/>
                  </a:lnTo>
                  <a:lnTo>
                    <a:pt x="21304" y="12932"/>
                  </a:lnTo>
                  <a:lnTo>
                    <a:pt x="21455" y="11901"/>
                  </a:lnTo>
                  <a:lnTo>
                    <a:pt x="21600" y="10875"/>
                  </a:lnTo>
                  <a:lnTo>
                    <a:pt x="21455" y="9699"/>
                  </a:lnTo>
                  <a:lnTo>
                    <a:pt x="21304" y="8668"/>
                  </a:lnTo>
                  <a:lnTo>
                    <a:pt x="21015" y="7642"/>
                  </a:lnTo>
                  <a:lnTo>
                    <a:pt x="20719" y="6611"/>
                  </a:lnTo>
                  <a:lnTo>
                    <a:pt x="20279" y="5730"/>
                  </a:lnTo>
                  <a:lnTo>
                    <a:pt x="19693" y="4850"/>
                  </a:lnTo>
                  <a:lnTo>
                    <a:pt x="19102" y="3969"/>
                  </a:lnTo>
                  <a:lnTo>
                    <a:pt x="18366" y="3233"/>
                  </a:lnTo>
                  <a:lnTo>
                    <a:pt x="17636" y="2497"/>
                  </a:lnTo>
                  <a:lnTo>
                    <a:pt x="16749" y="1912"/>
                  </a:lnTo>
                  <a:lnTo>
                    <a:pt x="15868" y="1327"/>
                  </a:lnTo>
                  <a:lnTo>
                    <a:pt x="14987" y="887"/>
                  </a:lnTo>
                  <a:lnTo>
                    <a:pt x="13962" y="591"/>
                  </a:lnTo>
                  <a:lnTo>
                    <a:pt x="12930" y="296"/>
                  </a:lnTo>
                  <a:lnTo>
                    <a:pt x="11904" y="151"/>
                  </a:lnTo>
                  <a:lnTo>
                    <a:pt x="10728" y="0"/>
                  </a:lnTo>
                  <a:lnTo>
                    <a:pt x="9696" y="151"/>
                  </a:lnTo>
                  <a:lnTo>
                    <a:pt x="8670" y="296"/>
                  </a:lnTo>
                  <a:lnTo>
                    <a:pt x="7638" y="591"/>
                  </a:lnTo>
                  <a:lnTo>
                    <a:pt x="6613" y="887"/>
                  </a:lnTo>
                  <a:lnTo>
                    <a:pt x="5581" y="1327"/>
                  </a:lnTo>
                  <a:lnTo>
                    <a:pt x="4700" y="1912"/>
                  </a:lnTo>
                  <a:lnTo>
                    <a:pt x="3970" y="2497"/>
                  </a:lnTo>
                  <a:lnTo>
                    <a:pt x="2498" y="3969"/>
                  </a:lnTo>
                  <a:lnTo>
                    <a:pt x="1913" y="4850"/>
                  </a:lnTo>
                  <a:lnTo>
                    <a:pt x="1321" y="5730"/>
                  </a:lnTo>
                  <a:lnTo>
                    <a:pt x="881" y="6611"/>
                  </a:lnTo>
                  <a:lnTo>
                    <a:pt x="440" y="7642"/>
                  </a:lnTo>
                  <a:lnTo>
                    <a:pt x="296" y="8668"/>
                  </a:lnTo>
                  <a:lnTo>
                    <a:pt x="145" y="9699"/>
                  </a:lnTo>
                  <a:lnTo>
                    <a:pt x="0" y="10875"/>
                  </a:lnTo>
                  <a:lnTo>
                    <a:pt x="145" y="12492"/>
                  </a:lnTo>
                  <a:lnTo>
                    <a:pt x="585" y="14108"/>
                  </a:lnTo>
                  <a:lnTo>
                    <a:pt x="1177" y="15574"/>
                  </a:lnTo>
                  <a:lnTo>
                    <a:pt x="1913" y="16895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08" name="Google Shape;1448;p197"/>
            <p:cNvSpPr/>
            <p:nvPr/>
          </p:nvSpPr>
          <p:spPr>
            <a:xfrm>
              <a:off x="75245" y="22021"/>
              <a:ext cx="74701" cy="74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82" y="17306"/>
                  </a:moveTo>
                  <a:lnTo>
                    <a:pt x="20124" y="16273"/>
                  </a:lnTo>
                  <a:lnTo>
                    <a:pt x="20713" y="15234"/>
                  </a:lnTo>
                  <a:lnTo>
                    <a:pt x="21156" y="14050"/>
                  </a:lnTo>
                  <a:lnTo>
                    <a:pt x="21454" y="12719"/>
                  </a:lnTo>
                  <a:lnTo>
                    <a:pt x="21600" y="11687"/>
                  </a:lnTo>
                  <a:lnTo>
                    <a:pt x="21600" y="9464"/>
                  </a:lnTo>
                  <a:lnTo>
                    <a:pt x="21308" y="8431"/>
                  </a:lnTo>
                  <a:lnTo>
                    <a:pt x="21011" y="7392"/>
                  </a:lnTo>
                  <a:lnTo>
                    <a:pt x="20713" y="6506"/>
                  </a:lnTo>
                  <a:lnTo>
                    <a:pt x="20269" y="5473"/>
                  </a:lnTo>
                  <a:lnTo>
                    <a:pt x="19680" y="4586"/>
                  </a:lnTo>
                  <a:lnTo>
                    <a:pt x="19085" y="3845"/>
                  </a:lnTo>
                  <a:lnTo>
                    <a:pt x="18349" y="3104"/>
                  </a:lnTo>
                  <a:lnTo>
                    <a:pt x="17608" y="2363"/>
                  </a:lnTo>
                  <a:lnTo>
                    <a:pt x="16721" y="1774"/>
                  </a:lnTo>
                  <a:lnTo>
                    <a:pt x="15828" y="1184"/>
                  </a:lnTo>
                  <a:lnTo>
                    <a:pt x="14795" y="735"/>
                  </a:lnTo>
                  <a:lnTo>
                    <a:pt x="13762" y="443"/>
                  </a:lnTo>
                  <a:lnTo>
                    <a:pt x="12723" y="146"/>
                  </a:lnTo>
                  <a:lnTo>
                    <a:pt x="11690" y="0"/>
                  </a:lnTo>
                  <a:lnTo>
                    <a:pt x="9466" y="0"/>
                  </a:lnTo>
                  <a:lnTo>
                    <a:pt x="8433" y="146"/>
                  </a:lnTo>
                  <a:lnTo>
                    <a:pt x="7394" y="443"/>
                  </a:lnTo>
                  <a:lnTo>
                    <a:pt x="6507" y="887"/>
                  </a:lnTo>
                  <a:lnTo>
                    <a:pt x="5474" y="1330"/>
                  </a:lnTo>
                  <a:lnTo>
                    <a:pt x="4587" y="1919"/>
                  </a:lnTo>
                  <a:lnTo>
                    <a:pt x="3846" y="2515"/>
                  </a:lnTo>
                  <a:lnTo>
                    <a:pt x="3105" y="3256"/>
                  </a:lnTo>
                  <a:lnTo>
                    <a:pt x="2364" y="3991"/>
                  </a:lnTo>
                  <a:lnTo>
                    <a:pt x="1774" y="4878"/>
                  </a:lnTo>
                  <a:lnTo>
                    <a:pt x="1179" y="5771"/>
                  </a:lnTo>
                  <a:lnTo>
                    <a:pt x="735" y="6657"/>
                  </a:lnTo>
                  <a:lnTo>
                    <a:pt x="444" y="7690"/>
                  </a:lnTo>
                  <a:lnTo>
                    <a:pt x="146" y="8874"/>
                  </a:lnTo>
                  <a:lnTo>
                    <a:pt x="0" y="9913"/>
                  </a:lnTo>
                  <a:lnTo>
                    <a:pt x="0" y="12130"/>
                  </a:lnTo>
                  <a:lnTo>
                    <a:pt x="146" y="13163"/>
                  </a:lnTo>
                  <a:lnTo>
                    <a:pt x="444" y="14202"/>
                  </a:lnTo>
                  <a:lnTo>
                    <a:pt x="887" y="15088"/>
                  </a:lnTo>
                  <a:lnTo>
                    <a:pt x="1331" y="16121"/>
                  </a:lnTo>
                  <a:lnTo>
                    <a:pt x="1920" y="16862"/>
                  </a:lnTo>
                  <a:lnTo>
                    <a:pt x="2515" y="17749"/>
                  </a:lnTo>
                  <a:lnTo>
                    <a:pt x="3251" y="18490"/>
                  </a:lnTo>
                  <a:lnTo>
                    <a:pt x="3992" y="19231"/>
                  </a:lnTo>
                  <a:lnTo>
                    <a:pt x="4879" y="19820"/>
                  </a:lnTo>
                  <a:lnTo>
                    <a:pt x="5766" y="20416"/>
                  </a:lnTo>
                  <a:lnTo>
                    <a:pt x="6653" y="20859"/>
                  </a:lnTo>
                  <a:lnTo>
                    <a:pt x="7692" y="21151"/>
                  </a:lnTo>
                  <a:lnTo>
                    <a:pt x="8877" y="21448"/>
                  </a:lnTo>
                  <a:lnTo>
                    <a:pt x="10353" y="21600"/>
                  </a:lnTo>
                  <a:lnTo>
                    <a:pt x="11982" y="21600"/>
                  </a:lnTo>
                  <a:lnTo>
                    <a:pt x="13464" y="21302"/>
                  </a:lnTo>
                  <a:lnTo>
                    <a:pt x="14941" y="20859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09" name="Google Shape;1449;p197"/>
            <p:cNvSpPr/>
            <p:nvPr/>
          </p:nvSpPr>
          <p:spPr>
            <a:xfrm>
              <a:off x="0" y="252822"/>
              <a:ext cx="75246" cy="75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92" y="4260"/>
                  </a:moveTo>
                  <a:lnTo>
                    <a:pt x="17191" y="2057"/>
                  </a:lnTo>
                  <a:lnTo>
                    <a:pt x="16159" y="1466"/>
                  </a:lnTo>
                  <a:lnTo>
                    <a:pt x="15279" y="1026"/>
                  </a:lnTo>
                  <a:lnTo>
                    <a:pt x="14253" y="585"/>
                  </a:lnTo>
                  <a:lnTo>
                    <a:pt x="13222" y="296"/>
                  </a:lnTo>
                  <a:lnTo>
                    <a:pt x="12196" y="145"/>
                  </a:lnTo>
                  <a:lnTo>
                    <a:pt x="11165" y="0"/>
                  </a:lnTo>
                  <a:lnTo>
                    <a:pt x="10140" y="145"/>
                  </a:lnTo>
                  <a:lnTo>
                    <a:pt x="9108" y="145"/>
                  </a:lnTo>
                  <a:lnTo>
                    <a:pt x="8083" y="440"/>
                  </a:lnTo>
                  <a:lnTo>
                    <a:pt x="7051" y="736"/>
                  </a:lnTo>
                  <a:lnTo>
                    <a:pt x="5290" y="1617"/>
                  </a:lnTo>
                  <a:lnTo>
                    <a:pt x="4409" y="2202"/>
                  </a:lnTo>
                  <a:lnTo>
                    <a:pt x="3529" y="2938"/>
                  </a:lnTo>
                  <a:lnTo>
                    <a:pt x="2793" y="3674"/>
                  </a:lnTo>
                  <a:lnTo>
                    <a:pt x="2057" y="4404"/>
                  </a:lnTo>
                  <a:lnTo>
                    <a:pt x="1472" y="5436"/>
                  </a:lnTo>
                  <a:lnTo>
                    <a:pt x="1031" y="6317"/>
                  </a:lnTo>
                  <a:lnTo>
                    <a:pt x="591" y="7349"/>
                  </a:lnTo>
                  <a:lnTo>
                    <a:pt x="296" y="8375"/>
                  </a:lnTo>
                  <a:lnTo>
                    <a:pt x="151" y="9406"/>
                  </a:lnTo>
                  <a:lnTo>
                    <a:pt x="0" y="10432"/>
                  </a:lnTo>
                  <a:lnTo>
                    <a:pt x="0" y="11458"/>
                  </a:lnTo>
                  <a:lnTo>
                    <a:pt x="151" y="12489"/>
                  </a:lnTo>
                  <a:lnTo>
                    <a:pt x="440" y="13515"/>
                  </a:lnTo>
                  <a:lnTo>
                    <a:pt x="736" y="14547"/>
                  </a:lnTo>
                  <a:lnTo>
                    <a:pt x="1176" y="15428"/>
                  </a:lnTo>
                  <a:lnTo>
                    <a:pt x="1617" y="16459"/>
                  </a:lnTo>
                  <a:lnTo>
                    <a:pt x="2208" y="17189"/>
                  </a:lnTo>
                  <a:lnTo>
                    <a:pt x="2793" y="18070"/>
                  </a:lnTo>
                  <a:lnTo>
                    <a:pt x="3673" y="18806"/>
                  </a:lnTo>
                  <a:lnTo>
                    <a:pt x="4409" y="19543"/>
                  </a:lnTo>
                  <a:lnTo>
                    <a:pt x="5435" y="20128"/>
                  </a:lnTo>
                  <a:lnTo>
                    <a:pt x="6321" y="20568"/>
                  </a:lnTo>
                  <a:lnTo>
                    <a:pt x="7347" y="21015"/>
                  </a:lnTo>
                  <a:lnTo>
                    <a:pt x="8378" y="21304"/>
                  </a:lnTo>
                  <a:lnTo>
                    <a:pt x="9404" y="21455"/>
                  </a:lnTo>
                  <a:lnTo>
                    <a:pt x="10435" y="21600"/>
                  </a:lnTo>
                  <a:lnTo>
                    <a:pt x="11460" y="21600"/>
                  </a:lnTo>
                  <a:lnTo>
                    <a:pt x="12492" y="21455"/>
                  </a:lnTo>
                  <a:lnTo>
                    <a:pt x="14543" y="20864"/>
                  </a:lnTo>
                  <a:lnTo>
                    <a:pt x="15429" y="20568"/>
                  </a:lnTo>
                  <a:lnTo>
                    <a:pt x="17191" y="19398"/>
                  </a:lnTo>
                  <a:lnTo>
                    <a:pt x="18071" y="18806"/>
                  </a:lnTo>
                  <a:lnTo>
                    <a:pt x="18807" y="18070"/>
                  </a:lnTo>
                  <a:lnTo>
                    <a:pt x="19543" y="17189"/>
                  </a:lnTo>
                  <a:lnTo>
                    <a:pt x="20128" y="16309"/>
                  </a:lnTo>
                  <a:lnTo>
                    <a:pt x="20864" y="14547"/>
                  </a:lnTo>
                  <a:lnTo>
                    <a:pt x="21304" y="12930"/>
                  </a:lnTo>
                  <a:lnTo>
                    <a:pt x="21600" y="11168"/>
                  </a:lnTo>
                  <a:lnTo>
                    <a:pt x="21449" y="940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0" name="Google Shape;1450;p197"/>
            <p:cNvSpPr/>
            <p:nvPr/>
          </p:nvSpPr>
          <p:spPr>
            <a:xfrm>
              <a:off x="184741" y="359775"/>
              <a:ext cx="74722" cy="74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437" y="0"/>
                  </a:moveTo>
                  <a:lnTo>
                    <a:pt x="7253" y="300"/>
                  </a:lnTo>
                  <a:lnTo>
                    <a:pt x="6068" y="893"/>
                  </a:lnTo>
                  <a:lnTo>
                    <a:pt x="4884" y="1493"/>
                  </a:lnTo>
                  <a:lnTo>
                    <a:pt x="3851" y="2233"/>
                  </a:lnTo>
                  <a:lnTo>
                    <a:pt x="2964" y="2979"/>
                  </a:lnTo>
                  <a:lnTo>
                    <a:pt x="2369" y="3872"/>
                  </a:lnTo>
                  <a:lnTo>
                    <a:pt x="1628" y="4765"/>
                  </a:lnTo>
                  <a:lnTo>
                    <a:pt x="1184" y="5658"/>
                  </a:lnTo>
                  <a:lnTo>
                    <a:pt x="741" y="6558"/>
                  </a:lnTo>
                  <a:lnTo>
                    <a:pt x="449" y="7598"/>
                  </a:lnTo>
                  <a:lnTo>
                    <a:pt x="152" y="8644"/>
                  </a:lnTo>
                  <a:lnTo>
                    <a:pt x="0" y="9684"/>
                  </a:lnTo>
                  <a:lnTo>
                    <a:pt x="0" y="11770"/>
                  </a:lnTo>
                  <a:lnTo>
                    <a:pt x="152" y="12816"/>
                  </a:lnTo>
                  <a:lnTo>
                    <a:pt x="449" y="13856"/>
                  </a:lnTo>
                  <a:lnTo>
                    <a:pt x="741" y="14749"/>
                  </a:lnTo>
                  <a:lnTo>
                    <a:pt x="1184" y="15795"/>
                  </a:lnTo>
                  <a:lnTo>
                    <a:pt x="1780" y="16688"/>
                  </a:lnTo>
                  <a:lnTo>
                    <a:pt x="2521" y="17581"/>
                  </a:lnTo>
                  <a:lnTo>
                    <a:pt x="3256" y="18474"/>
                  </a:lnTo>
                  <a:lnTo>
                    <a:pt x="3997" y="19220"/>
                  </a:lnTo>
                  <a:lnTo>
                    <a:pt x="4884" y="19814"/>
                  </a:lnTo>
                  <a:lnTo>
                    <a:pt x="5771" y="20260"/>
                  </a:lnTo>
                  <a:lnTo>
                    <a:pt x="6809" y="20707"/>
                  </a:lnTo>
                  <a:lnTo>
                    <a:pt x="7696" y="21153"/>
                  </a:lnTo>
                  <a:lnTo>
                    <a:pt x="8729" y="21306"/>
                  </a:lnTo>
                  <a:lnTo>
                    <a:pt x="9767" y="21453"/>
                  </a:lnTo>
                  <a:lnTo>
                    <a:pt x="10800" y="21600"/>
                  </a:lnTo>
                  <a:lnTo>
                    <a:pt x="11839" y="21453"/>
                  </a:lnTo>
                  <a:lnTo>
                    <a:pt x="12871" y="21306"/>
                  </a:lnTo>
                  <a:lnTo>
                    <a:pt x="13910" y="21007"/>
                  </a:lnTo>
                  <a:lnTo>
                    <a:pt x="14943" y="20707"/>
                  </a:lnTo>
                  <a:lnTo>
                    <a:pt x="15829" y="20260"/>
                  </a:lnTo>
                  <a:lnTo>
                    <a:pt x="16868" y="19667"/>
                  </a:lnTo>
                  <a:lnTo>
                    <a:pt x="17755" y="19067"/>
                  </a:lnTo>
                  <a:lnTo>
                    <a:pt x="18496" y="18327"/>
                  </a:lnTo>
                  <a:lnTo>
                    <a:pt x="19237" y="17434"/>
                  </a:lnTo>
                  <a:lnTo>
                    <a:pt x="19826" y="16535"/>
                  </a:lnTo>
                  <a:lnTo>
                    <a:pt x="20416" y="15642"/>
                  </a:lnTo>
                  <a:lnTo>
                    <a:pt x="20865" y="14749"/>
                  </a:lnTo>
                  <a:lnTo>
                    <a:pt x="21157" y="13709"/>
                  </a:lnTo>
                  <a:lnTo>
                    <a:pt x="21454" y="12663"/>
                  </a:lnTo>
                  <a:lnTo>
                    <a:pt x="21600" y="11623"/>
                  </a:lnTo>
                  <a:lnTo>
                    <a:pt x="21600" y="9537"/>
                  </a:lnTo>
                  <a:lnTo>
                    <a:pt x="21454" y="8491"/>
                  </a:lnTo>
                  <a:lnTo>
                    <a:pt x="21157" y="7451"/>
                  </a:lnTo>
                  <a:lnTo>
                    <a:pt x="20713" y="6405"/>
                  </a:lnTo>
                  <a:lnTo>
                    <a:pt x="19826" y="4619"/>
                  </a:lnTo>
                  <a:lnTo>
                    <a:pt x="19085" y="3725"/>
                  </a:lnTo>
                  <a:lnTo>
                    <a:pt x="18053" y="2533"/>
                  </a:lnTo>
                  <a:lnTo>
                    <a:pt x="16722" y="1493"/>
                  </a:lnTo>
                  <a:lnTo>
                    <a:pt x="15386" y="746"/>
                  </a:lnTo>
                  <a:lnTo>
                    <a:pt x="14056" y="30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1" name="Google Shape;1451;p197"/>
            <p:cNvSpPr/>
            <p:nvPr/>
          </p:nvSpPr>
          <p:spPr>
            <a:xfrm>
              <a:off x="377678" y="197034"/>
              <a:ext cx="74721" cy="75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2200"/>
                  </a:moveTo>
                  <a:lnTo>
                    <a:pt x="152" y="13370"/>
                  </a:lnTo>
                  <a:lnTo>
                    <a:pt x="595" y="14547"/>
                  </a:lnTo>
                  <a:lnTo>
                    <a:pt x="1039" y="15428"/>
                  </a:lnTo>
                  <a:lnTo>
                    <a:pt x="1482" y="16459"/>
                  </a:lnTo>
                  <a:lnTo>
                    <a:pt x="2071" y="17340"/>
                  </a:lnTo>
                  <a:lnTo>
                    <a:pt x="3553" y="18813"/>
                  </a:lnTo>
                  <a:lnTo>
                    <a:pt x="4294" y="19543"/>
                  </a:lnTo>
                  <a:lnTo>
                    <a:pt x="5181" y="20134"/>
                  </a:lnTo>
                  <a:lnTo>
                    <a:pt x="6068" y="20574"/>
                  </a:lnTo>
                  <a:lnTo>
                    <a:pt x="7101" y="21015"/>
                  </a:lnTo>
                  <a:lnTo>
                    <a:pt x="8139" y="21310"/>
                  </a:lnTo>
                  <a:lnTo>
                    <a:pt x="9172" y="21455"/>
                  </a:lnTo>
                  <a:lnTo>
                    <a:pt x="10211" y="21600"/>
                  </a:lnTo>
                  <a:lnTo>
                    <a:pt x="11243" y="21600"/>
                  </a:lnTo>
                  <a:lnTo>
                    <a:pt x="12282" y="21455"/>
                  </a:lnTo>
                  <a:lnTo>
                    <a:pt x="13315" y="21310"/>
                  </a:lnTo>
                  <a:lnTo>
                    <a:pt x="14353" y="20870"/>
                  </a:lnTo>
                  <a:lnTo>
                    <a:pt x="15386" y="20574"/>
                  </a:lnTo>
                  <a:lnTo>
                    <a:pt x="16425" y="19983"/>
                  </a:lnTo>
                  <a:lnTo>
                    <a:pt x="17312" y="19398"/>
                  </a:lnTo>
                  <a:lnTo>
                    <a:pt x="18053" y="18662"/>
                  </a:lnTo>
                  <a:lnTo>
                    <a:pt x="18788" y="17926"/>
                  </a:lnTo>
                  <a:lnTo>
                    <a:pt x="19529" y="17196"/>
                  </a:lnTo>
                  <a:lnTo>
                    <a:pt x="19972" y="16315"/>
                  </a:lnTo>
                  <a:lnTo>
                    <a:pt x="20567" y="15428"/>
                  </a:lnTo>
                  <a:lnTo>
                    <a:pt x="20859" y="14402"/>
                  </a:lnTo>
                  <a:lnTo>
                    <a:pt x="21157" y="13370"/>
                  </a:lnTo>
                  <a:lnTo>
                    <a:pt x="21454" y="12489"/>
                  </a:lnTo>
                  <a:lnTo>
                    <a:pt x="21600" y="11313"/>
                  </a:lnTo>
                  <a:lnTo>
                    <a:pt x="21600" y="10287"/>
                  </a:lnTo>
                  <a:lnTo>
                    <a:pt x="21454" y="9255"/>
                  </a:lnTo>
                  <a:lnTo>
                    <a:pt x="21302" y="8230"/>
                  </a:lnTo>
                  <a:lnTo>
                    <a:pt x="20859" y="7204"/>
                  </a:lnTo>
                  <a:lnTo>
                    <a:pt x="20416" y="6172"/>
                  </a:lnTo>
                  <a:lnTo>
                    <a:pt x="19972" y="5147"/>
                  </a:lnTo>
                  <a:lnTo>
                    <a:pt x="19383" y="4260"/>
                  </a:lnTo>
                  <a:lnTo>
                    <a:pt x="18642" y="3530"/>
                  </a:lnTo>
                  <a:lnTo>
                    <a:pt x="17160" y="2057"/>
                  </a:lnTo>
                  <a:lnTo>
                    <a:pt x="16273" y="1617"/>
                  </a:lnTo>
                  <a:lnTo>
                    <a:pt x="15386" y="1032"/>
                  </a:lnTo>
                  <a:lnTo>
                    <a:pt x="14353" y="736"/>
                  </a:lnTo>
                  <a:lnTo>
                    <a:pt x="13315" y="440"/>
                  </a:lnTo>
                  <a:lnTo>
                    <a:pt x="12282" y="145"/>
                  </a:lnTo>
                  <a:lnTo>
                    <a:pt x="11243" y="145"/>
                  </a:lnTo>
                  <a:lnTo>
                    <a:pt x="10211" y="0"/>
                  </a:lnTo>
                  <a:lnTo>
                    <a:pt x="9172" y="145"/>
                  </a:lnTo>
                  <a:lnTo>
                    <a:pt x="8139" y="440"/>
                  </a:lnTo>
                  <a:lnTo>
                    <a:pt x="7101" y="736"/>
                  </a:lnTo>
                  <a:lnTo>
                    <a:pt x="5916" y="1177"/>
                  </a:lnTo>
                  <a:lnTo>
                    <a:pt x="4884" y="1762"/>
                  </a:lnTo>
                  <a:lnTo>
                    <a:pt x="3997" y="2353"/>
                  </a:lnTo>
                  <a:lnTo>
                    <a:pt x="3110" y="3089"/>
                  </a:lnTo>
                  <a:lnTo>
                    <a:pt x="2369" y="3970"/>
                  </a:lnTo>
                  <a:lnTo>
                    <a:pt x="1780" y="4851"/>
                  </a:lnTo>
                  <a:lnTo>
                    <a:pt x="1184" y="5732"/>
                  </a:lnTo>
                  <a:lnTo>
                    <a:pt x="741" y="6758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2" name="Google Shape;1452;p197"/>
            <p:cNvSpPr/>
            <p:nvPr/>
          </p:nvSpPr>
          <p:spPr>
            <a:xfrm>
              <a:off x="149945" y="131538"/>
              <a:ext cx="158645" cy="159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766"/>
                  </a:moveTo>
                  <a:lnTo>
                    <a:pt x="72" y="9722"/>
                  </a:lnTo>
                  <a:lnTo>
                    <a:pt x="209" y="8613"/>
                  </a:lnTo>
                  <a:lnTo>
                    <a:pt x="489" y="7569"/>
                  </a:lnTo>
                  <a:lnTo>
                    <a:pt x="838" y="6596"/>
                  </a:lnTo>
                  <a:lnTo>
                    <a:pt x="1325" y="5624"/>
                  </a:lnTo>
                  <a:lnTo>
                    <a:pt x="1882" y="4791"/>
                  </a:lnTo>
                  <a:lnTo>
                    <a:pt x="2509" y="3958"/>
                  </a:lnTo>
                  <a:lnTo>
                    <a:pt x="3207" y="3194"/>
                  </a:lnTo>
                  <a:lnTo>
                    <a:pt x="3974" y="2498"/>
                  </a:lnTo>
                  <a:lnTo>
                    <a:pt x="4738" y="1874"/>
                  </a:lnTo>
                  <a:lnTo>
                    <a:pt x="5645" y="1318"/>
                  </a:lnTo>
                  <a:lnTo>
                    <a:pt x="6620" y="833"/>
                  </a:lnTo>
                  <a:lnTo>
                    <a:pt x="7596" y="485"/>
                  </a:lnTo>
                  <a:lnTo>
                    <a:pt x="8640" y="208"/>
                  </a:lnTo>
                  <a:lnTo>
                    <a:pt x="9687" y="68"/>
                  </a:lnTo>
                  <a:lnTo>
                    <a:pt x="10800" y="0"/>
                  </a:lnTo>
                  <a:lnTo>
                    <a:pt x="11916" y="68"/>
                  </a:lnTo>
                  <a:lnTo>
                    <a:pt x="13032" y="208"/>
                  </a:lnTo>
                  <a:lnTo>
                    <a:pt x="14007" y="485"/>
                  </a:lnTo>
                  <a:lnTo>
                    <a:pt x="15051" y="833"/>
                  </a:lnTo>
                  <a:lnTo>
                    <a:pt x="15958" y="1318"/>
                  </a:lnTo>
                  <a:lnTo>
                    <a:pt x="16862" y="1874"/>
                  </a:lnTo>
                  <a:lnTo>
                    <a:pt x="17698" y="2498"/>
                  </a:lnTo>
                  <a:lnTo>
                    <a:pt x="18464" y="3194"/>
                  </a:lnTo>
                  <a:lnTo>
                    <a:pt x="19162" y="3958"/>
                  </a:lnTo>
                  <a:lnTo>
                    <a:pt x="19789" y="4791"/>
                  </a:lnTo>
                  <a:lnTo>
                    <a:pt x="20347" y="5624"/>
                  </a:lnTo>
                  <a:lnTo>
                    <a:pt x="21182" y="7569"/>
                  </a:lnTo>
                  <a:lnTo>
                    <a:pt x="21391" y="8613"/>
                  </a:lnTo>
                  <a:lnTo>
                    <a:pt x="21600" y="9722"/>
                  </a:lnTo>
                  <a:lnTo>
                    <a:pt x="21600" y="11875"/>
                  </a:lnTo>
                  <a:lnTo>
                    <a:pt x="21391" y="12987"/>
                  </a:lnTo>
                  <a:lnTo>
                    <a:pt x="21182" y="14028"/>
                  </a:lnTo>
                  <a:lnTo>
                    <a:pt x="20765" y="15001"/>
                  </a:lnTo>
                  <a:lnTo>
                    <a:pt x="20347" y="15905"/>
                  </a:lnTo>
                  <a:lnTo>
                    <a:pt x="19789" y="16809"/>
                  </a:lnTo>
                  <a:lnTo>
                    <a:pt x="19162" y="17642"/>
                  </a:lnTo>
                  <a:lnTo>
                    <a:pt x="18464" y="18406"/>
                  </a:lnTo>
                  <a:lnTo>
                    <a:pt x="17698" y="19099"/>
                  </a:lnTo>
                  <a:lnTo>
                    <a:pt x="16862" y="19723"/>
                  </a:lnTo>
                  <a:lnTo>
                    <a:pt x="15958" y="20280"/>
                  </a:lnTo>
                  <a:lnTo>
                    <a:pt x="15051" y="20696"/>
                  </a:lnTo>
                  <a:lnTo>
                    <a:pt x="14007" y="21115"/>
                  </a:lnTo>
                  <a:lnTo>
                    <a:pt x="13032" y="21323"/>
                  </a:lnTo>
                  <a:lnTo>
                    <a:pt x="11916" y="21532"/>
                  </a:lnTo>
                  <a:lnTo>
                    <a:pt x="10800" y="21600"/>
                  </a:lnTo>
                  <a:lnTo>
                    <a:pt x="9687" y="21532"/>
                  </a:lnTo>
                  <a:lnTo>
                    <a:pt x="8640" y="21323"/>
                  </a:lnTo>
                  <a:lnTo>
                    <a:pt x="7596" y="21115"/>
                  </a:lnTo>
                  <a:lnTo>
                    <a:pt x="6620" y="20696"/>
                  </a:lnTo>
                  <a:lnTo>
                    <a:pt x="5645" y="20280"/>
                  </a:lnTo>
                  <a:lnTo>
                    <a:pt x="4738" y="19723"/>
                  </a:lnTo>
                  <a:lnTo>
                    <a:pt x="3974" y="19099"/>
                  </a:lnTo>
                  <a:lnTo>
                    <a:pt x="3207" y="18406"/>
                  </a:lnTo>
                  <a:lnTo>
                    <a:pt x="2509" y="17642"/>
                  </a:lnTo>
                  <a:lnTo>
                    <a:pt x="1882" y="16809"/>
                  </a:lnTo>
                  <a:lnTo>
                    <a:pt x="1325" y="15905"/>
                  </a:lnTo>
                  <a:lnTo>
                    <a:pt x="838" y="15001"/>
                  </a:lnTo>
                  <a:lnTo>
                    <a:pt x="489" y="14028"/>
                  </a:lnTo>
                  <a:lnTo>
                    <a:pt x="209" y="12987"/>
                  </a:lnTo>
                  <a:lnTo>
                    <a:pt x="72" y="11875"/>
                  </a:lnTo>
                  <a:lnTo>
                    <a:pt x="0" y="10766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3" name="Google Shape;1453;p197"/>
            <p:cNvSpPr/>
            <p:nvPr/>
          </p:nvSpPr>
          <p:spPr>
            <a:xfrm>
              <a:off x="112584" y="59381"/>
              <a:ext cx="68586" cy="8903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4" name="Google Shape;1454;p197"/>
            <p:cNvSpPr/>
            <p:nvPr/>
          </p:nvSpPr>
          <p:spPr>
            <a:xfrm flipV="1">
              <a:off x="280958" y="37885"/>
              <a:ext cx="96721" cy="11258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5" name="Google Shape;1455;p197"/>
            <p:cNvSpPr/>
            <p:nvPr/>
          </p:nvSpPr>
          <p:spPr>
            <a:xfrm flipH="1" flipV="1">
              <a:off x="308085" y="221093"/>
              <a:ext cx="106954" cy="1380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6" name="Google Shape;1456;p197"/>
            <p:cNvSpPr/>
            <p:nvPr/>
          </p:nvSpPr>
          <p:spPr>
            <a:xfrm flipV="1">
              <a:off x="222102" y="290182"/>
              <a:ext cx="4098" cy="10645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7" name="Google Shape;1457;p197"/>
            <p:cNvSpPr/>
            <p:nvPr/>
          </p:nvSpPr>
          <p:spPr>
            <a:xfrm flipV="1">
              <a:off x="37360" y="241559"/>
              <a:ext cx="118742" cy="491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pic>
        <p:nvPicPr>
          <p:cNvPr id="419" name="Google Shape;1458;p197" descr="Google Shape;1458;p19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10" y="0"/>
            <a:ext cx="9105567" cy="5143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144;p24"/>
          <p:cNvSpPr txBox="1"/>
          <p:nvPr>
            <p:ph type="sldNum" sz="quarter" idx="2"/>
          </p:nvPr>
        </p:nvSpPr>
        <p:spPr>
          <a:xfrm>
            <a:off x="8654064" y="4678075"/>
            <a:ext cx="287372" cy="3860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22" name="Google Shape;1426;p196"/>
          <p:cNvSpPr txBox="1"/>
          <p:nvPr>
            <p:ph type="title"/>
          </p:nvPr>
        </p:nvSpPr>
        <p:spPr>
          <a:xfrm>
            <a:off x="1381249" y="227998"/>
            <a:ext cx="4526402" cy="435601"/>
          </a:xfrm>
          <a:prstGeom prst="rect">
            <a:avLst/>
          </a:prstGeom>
        </p:spPr>
        <p:txBody>
          <a:bodyPr/>
          <a:lstStyle>
            <a:lvl1pPr defTabSz="777240">
              <a:buSzTx/>
              <a:buNone/>
              <a:defRPr sz="1615"/>
            </a:lvl1pPr>
          </a:lstStyle>
          <a:p>
            <a:pPr/>
            <a:r>
              <a:t>Exploración del canvas sectorial</a:t>
            </a:r>
          </a:p>
        </p:txBody>
      </p:sp>
      <p:grpSp>
        <p:nvGrpSpPr>
          <p:cNvPr id="434" name="Google Shape;1427;p196"/>
          <p:cNvGrpSpPr/>
          <p:nvPr/>
        </p:nvGrpSpPr>
        <p:grpSpPr>
          <a:xfrm>
            <a:off x="791518" y="252135"/>
            <a:ext cx="452400" cy="433971"/>
            <a:chOff x="0" y="0"/>
            <a:chExt cx="452398" cy="433970"/>
          </a:xfrm>
        </p:grpSpPr>
        <p:sp>
          <p:nvSpPr>
            <p:cNvPr id="423" name="Google Shape;1428;p196"/>
            <p:cNvSpPr/>
            <p:nvPr/>
          </p:nvSpPr>
          <p:spPr>
            <a:xfrm>
              <a:off x="339814" y="0"/>
              <a:ext cx="75225" cy="75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72" y="20569"/>
                  </a:moveTo>
                  <a:lnTo>
                    <a:pt x="7198" y="21009"/>
                  </a:lnTo>
                  <a:lnTo>
                    <a:pt x="8375" y="21304"/>
                  </a:lnTo>
                  <a:lnTo>
                    <a:pt x="9551" y="21449"/>
                  </a:lnTo>
                  <a:lnTo>
                    <a:pt x="10728" y="21600"/>
                  </a:lnTo>
                  <a:lnTo>
                    <a:pt x="11904" y="21449"/>
                  </a:lnTo>
                  <a:lnTo>
                    <a:pt x="12930" y="21304"/>
                  </a:lnTo>
                  <a:lnTo>
                    <a:pt x="13962" y="21160"/>
                  </a:lnTo>
                  <a:lnTo>
                    <a:pt x="14987" y="20719"/>
                  </a:lnTo>
                  <a:lnTo>
                    <a:pt x="15868" y="20273"/>
                  </a:lnTo>
                  <a:lnTo>
                    <a:pt x="16749" y="19688"/>
                  </a:lnTo>
                  <a:lnTo>
                    <a:pt x="17636" y="19103"/>
                  </a:lnTo>
                  <a:lnTo>
                    <a:pt x="18366" y="18367"/>
                  </a:lnTo>
                  <a:lnTo>
                    <a:pt x="19102" y="17631"/>
                  </a:lnTo>
                  <a:lnTo>
                    <a:pt x="19693" y="16895"/>
                  </a:lnTo>
                  <a:lnTo>
                    <a:pt x="20279" y="15870"/>
                  </a:lnTo>
                  <a:lnTo>
                    <a:pt x="20719" y="14989"/>
                  </a:lnTo>
                  <a:lnTo>
                    <a:pt x="21015" y="13958"/>
                  </a:lnTo>
                  <a:lnTo>
                    <a:pt x="21304" y="12932"/>
                  </a:lnTo>
                  <a:lnTo>
                    <a:pt x="21455" y="11901"/>
                  </a:lnTo>
                  <a:lnTo>
                    <a:pt x="21600" y="10875"/>
                  </a:lnTo>
                  <a:lnTo>
                    <a:pt x="21455" y="9699"/>
                  </a:lnTo>
                  <a:lnTo>
                    <a:pt x="21304" y="8668"/>
                  </a:lnTo>
                  <a:lnTo>
                    <a:pt x="21015" y="7642"/>
                  </a:lnTo>
                  <a:lnTo>
                    <a:pt x="20719" y="6611"/>
                  </a:lnTo>
                  <a:lnTo>
                    <a:pt x="20279" y="5730"/>
                  </a:lnTo>
                  <a:lnTo>
                    <a:pt x="19693" y="4850"/>
                  </a:lnTo>
                  <a:lnTo>
                    <a:pt x="19102" y="3969"/>
                  </a:lnTo>
                  <a:lnTo>
                    <a:pt x="18366" y="3233"/>
                  </a:lnTo>
                  <a:lnTo>
                    <a:pt x="17636" y="2497"/>
                  </a:lnTo>
                  <a:lnTo>
                    <a:pt x="16749" y="1912"/>
                  </a:lnTo>
                  <a:lnTo>
                    <a:pt x="15868" y="1327"/>
                  </a:lnTo>
                  <a:lnTo>
                    <a:pt x="14987" y="887"/>
                  </a:lnTo>
                  <a:lnTo>
                    <a:pt x="13962" y="591"/>
                  </a:lnTo>
                  <a:lnTo>
                    <a:pt x="12930" y="296"/>
                  </a:lnTo>
                  <a:lnTo>
                    <a:pt x="11904" y="151"/>
                  </a:lnTo>
                  <a:lnTo>
                    <a:pt x="10728" y="0"/>
                  </a:lnTo>
                  <a:lnTo>
                    <a:pt x="9696" y="151"/>
                  </a:lnTo>
                  <a:lnTo>
                    <a:pt x="8670" y="296"/>
                  </a:lnTo>
                  <a:lnTo>
                    <a:pt x="7638" y="591"/>
                  </a:lnTo>
                  <a:lnTo>
                    <a:pt x="6613" y="887"/>
                  </a:lnTo>
                  <a:lnTo>
                    <a:pt x="5581" y="1327"/>
                  </a:lnTo>
                  <a:lnTo>
                    <a:pt x="4700" y="1912"/>
                  </a:lnTo>
                  <a:lnTo>
                    <a:pt x="3970" y="2497"/>
                  </a:lnTo>
                  <a:lnTo>
                    <a:pt x="2498" y="3969"/>
                  </a:lnTo>
                  <a:lnTo>
                    <a:pt x="1913" y="4850"/>
                  </a:lnTo>
                  <a:lnTo>
                    <a:pt x="1321" y="5730"/>
                  </a:lnTo>
                  <a:lnTo>
                    <a:pt x="881" y="6611"/>
                  </a:lnTo>
                  <a:lnTo>
                    <a:pt x="440" y="7642"/>
                  </a:lnTo>
                  <a:lnTo>
                    <a:pt x="296" y="8668"/>
                  </a:lnTo>
                  <a:lnTo>
                    <a:pt x="145" y="9699"/>
                  </a:lnTo>
                  <a:lnTo>
                    <a:pt x="0" y="10875"/>
                  </a:lnTo>
                  <a:lnTo>
                    <a:pt x="145" y="12492"/>
                  </a:lnTo>
                  <a:lnTo>
                    <a:pt x="585" y="14108"/>
                  </a:lnTo>
                  <a:lnTo>
                    <a:pt x="1177" y="15574"/>
                  </a:lnTo>
                  <a:lnTo>
                    <a:pt x="1913" y="16895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4" name="Google Shape;1429;p196"/>
            <p:cNvSpPr/>
            <p:nvPr/>
          </p:nvSpPr>
          <p:spPr>
            <a:xfrm>
              <a:off x="75245" y="22021"/>
              <a:ext cx="74701" cy="74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82" y="17306"/>
                  </a:moveTo>
                  <a:lnTo>
                    <a:pt x="20124" y="16273"/>
                  </a:lnTo>
                  <a:lnTo>
                    <a:pt x="20713" y="15234"/>
                  </a:lnTo>
                  <a:lnTo>
                    <a:pt x="21156" y="14050"/>
                  </a:lnTo>
                  <a:lnTo>
                    <a:pt x="21454" y="12719"/>
                  </a:lnTo>
                  <a:lnTo>
                    <a:pt x="21600" y="11687"/>
                  </a:lnTo>
                  <a:lnTo>
                    <a:pt x="21600" y="9464"/>
                  </a:lnTo>
                  <a:lnTo>
                    <a:pt x="21308" y="8431"/>
                  </a:lnTo>
                  <a:lnTo>
                    <a:pt x="21011" y="7392"/>
                  </a:lnTo>
                  <a:lnTo>
                    <a:pt x="20713" y="6506"/>
                  </a:lnTo>
                  <a:lnTo>
                    <a:pt x="20269" y="5473"/>
                  </a:lnTo>
                  <a:lnTo>
                    <a:pt x="19680" y="4586"/>
                  </a:lnTo>
                  <a:lnTo>
                    <a:pt x="19085" y="3845"/>
                  </a:lnTo>
                  <a:lnTo>
                    <a:pt x="18349" y="3104"/>
                  </a:lnTo>
                  <a:lnTo>
                    <a:pt x="17608" y="2363"/>
                  </a:lnTo>
                  <a:lnTo>
                    <a:pt x="16721" y="1774"/>
                  </a:lnTo>
                  <a:lnTo>
                    <a:pt x="15828" y="1184"/>
                  </a:lnTo>
                  <a:lnTo>
                    <a:pt x="14795" y="735"/>
                  </a:lnTo>
                  <a:lnTo>
                    <a:pt x="13762" y="443"/>
                  </a:lnTo>
                  <a:lnTo>
                    <a:pt x="12723" y="146"/>
                  </a:lnTo>
                  <a:lnTo>
                    <a:pt x="11690" y="0"/>
                  </a:lnTo>
                  <a:lnTo>
                    <a:pt x="9466" y="0"/>
                  </a:lnTo>
                  <a:lnTo>
                    <a:pt x="8433" y="146"/>
                  </a:lnTo>
                  <a:lnTo>
                    <a:pt x="7394" y="443"/>
                  </a:lnTo>
                  <a:lnTo>
                    <a:pt x="6507" y="887"/>
                  </a:lnTo>
                  <a:lnTo>
                    <a:pt x="5474" y="1330"/>
                  </a:lnTo>
                  <a:lnTo>
                    <a:pt x="4587" y="1919"/>
                  </a:lnTo>
                  <a:lnTo>
                    <a:pt x="3846" y="2515"/>
                  </a:lnTo>
                  <a:lnTo>
                    <a:pt x="3105" y="3256"/>
                  </a:lnTo>
                  <a:lnTo>
                    <a:pt x="2364" y="3991"/>
                  </a:lnTo>
                  <a:lnTo>
                    <a:pt x="1774" y="4878"/>
                  </a:lnTo>
                  <a:lnTo>
                    <a:pt x="1179" y="5771"/>
                  </a:lnTo>
                  <a:lnTo>
                    <a:pt x="735" y="6657"/>
                  </a:lnTo>
                  <a:lnTo>
                    <a:pt x="444" y="7690"/>
                  </a:lnTo>
                  <a:lnTo>
                    <a:pt x="146" y="8874"/>
                  </a:lnTo>
                  <a:lnTo>
                    <a:pt x="0" y="9913"/>
                  </a:lnTo>
                  <a:lnTo>
                    <a:pt x="0" y="12130"/>
                  </a:lnTo>
                  <a:lnTo>
                    <a:pt x="146" y="13163"/>
                  </a:lnTo>
                  <a:lnTo>
                    <a:pt x="444" y="14202"/>
                  </a:lnTo>
                  <a:lnTo>
                    <a:pt x="887" y="15088"/>
                  </a:lnTo>
                  <a:lnTo>
                    <a:pt x="1331" y="16121"/>
                  </a:lnTo>
                  <a:lnTo>
                    <a:pt x="1920" y="16862"/>
                  </a:lnTo>
                  <a:lnTo>
                    <a:pt x="2515" y="17749"/>
                  </a:lnTo>
                  <a:lnTo>
                    <a:pt x="3251" y="18490"/>
                  </a:lnTo>
                  <a:lnTo>
                    <a:pt x="3992" y="19231"/>
                  </a:lnTo>
                  <a:lnTo>
                    <a:pt x="4879" y="19820"/>
                  </a:lnTo>
                  <a:lnTo>
                    <a:pt x="5766" y="20416"/>
                  </a:lnTo>
                  <a:lnTo>
                    <a:pt x="6653" y="20859"/>
                  </a:lnTo>
                  <a:lnTo>
                    <a:pt x="7692" y="21151"/>
                  </a:lnTo>
                  <a:lnTo>
                    <a:pt x="8877" y="21448"/>
                  </a:lnTo>
                  <a:lnTo>
                    <a:pt x="10353" y="21600"/>
                  </a:lnTo>
                  <a:lnTo>
                    <a:pt x="11982" y="21600"/>
                  </a:lnTo>
                  <a:lnTo>
                    <a:pt x="13464" y="21302"/>
                  </a:lnTo>
                  <a:lnTo>
                    <a:pt x="14941" y="20859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5" name="Google Shape;1430;p196"/>
            <p:cNvSpPr/>
            <p:nvPr/>
          </p:nvSpPr>
          <p:spPr>
            <a:xfrm>
              <a:off x="0" y="252822"/>
              <a:ext cx="75246" cy="75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92" y="4260"/>
                  </a:moveTo>
                  <a:lnTo>
                    <a:pt x="17191" y="2057"/>
                  </a:lnTo>
                  <a:lnTo>
                    <a:pt x="16159" y="1466"/>
                  </a:lnTo>
                  <a:lnTo>
                    <a:pt x="15279" y="1026"/>
                  </a:lnTo>
                  <a:lnTo>
                    <a:pt x="14253" y="585"/>
                  </a:lnTo>
                  <a:lnTo>
                    <a:pt x="13222" y="296"/>
                  </a:lnTo>
                  <a:lnTo>
                    <a:pt x="12196" y="145"/>
                  </a:lnTo>
                  <a:lnTo>
                    <a:pt x="11165" y="0"/>
                  </a:lnTo>
                  <a:lnTo>
                    <a:pt x="10140" y="145"/>
                  </a:lnTo>
                  <a:lnTo>
                    <a:pt x="9108" y="145"/>
                  </a:lnTo>
                  <a:lnTo>
                    <a:pt x="8083" y="440"/>
                  </a:lnTo>
                  <a:lnTo>
                    <a:pt x="7051" y="736"/>
                  </a:lnTo>
                  <a:lnTo>
                    <a:pt x="5290" y="1617"/>
                  </a:lnTo>
                  <a:lnTo>
                    <a:pt x="4409" y="2202"/>
                  </a:lnTo>
                  <a:lnTo>
                    <a:pt x="3529" y="2938"/>
                  </a:lnTo>
                  <a:lnTo>
                    <a:pt x="2793" y="3674"/>
                  </a:lnTo>
                  <a:lnTo>
                    <a:pt x="2057" y="4404"/>
                  </a:lnTo>
                  <a:lnTo>
                    <a:pt x="1472" y="5436"/>
                  </a:lnTo>
                  <a:lnTo>
                    <a:pt x="1031" y="6317"/>
                  </a:lnTo>
                  <a:lnTo>
                    <a:pt x="591" y="7349"/>
                  </a:lnTo>
                  <a:lnTo>
                    <a:pt x="296" y="8375"/>
                  </a:lnTo>
                  <a:lnTo>
                    <a:pt x="151" y="9406"/>
                  </a:lnTo>
                  <a:lnTo>
                    <a:pt x="0" y="10432"/>
                  </a:lnTo>
                  <a:lnTo>
                    <a:pt x="0" y="11458"/>
                  </a:lnTo>
                  <a:lnTo>
                    <a:pt x="151" y="12489"/>
                  </a:lnTo>
                  <a:lnTo>
                    <a:pt x="440" y="13515"/>
                  </a:lnTo>
                  <a:lnTo>
                    <a:pt x="736" y="14547"/>
                  </a:lnTo>
                  <a:lnTo>
                    <a:pt x="1176" y="15428"/>
                  </a:lnTo>
                  <a:lnTo>
                    <a:pt x="1617" y="16459"/>
                  </a:lnTo>
                  <a:lnTo>
                    <a:pt x="2208" y="17189"/>
                  </a:lnTo>
                  <a:lnTo>
                    <a:pt x="2793" y="18070"/>
                  </a:lnTo>
                  <a:lnTo>
                    <a:pt x="3673" y="18806"/>
                  </a:lnTo>
                  <a:lnTo>
                    <a:pt x="4409" y="19543"/>
                  </a:lnTo>
                  <a:lnTo>
                    <a:pt x="5435" y="20128"/>
                  </a:lnTo>
                  <a:lnTo>
                    <a:pt x="6321" y="20568"/>
                  </a:lnTo>
                  <a:lnTo>
                    <a:pt x="7347" y="21015"/>
                  </a:lnTo>
                  <a:lnTo>
                    <a:pt x="8378" y="21304"/>
                  </a:lnTo>
                  <a:lnTo>
                    <a:pt x="9404" y="21455"/>
                  </a:lnTo>
                  <a:lnTo>
                    <a:pt x="10435" y="21600"/>
                  </a:lnTo>
                  <a:lnTo>
                    <a:pt x="11460" y="21600"/>
                  </a:lnTo>
                  <a:lnTo>
                    <a:pt x="12492" y="21455"/>
                  </a:lnTo>
                  <a:lnTo>
                    <a:pt x="14543" y="20864"/>
                  </a:lnTo>
                  <a:lnTo>
                    <a:pt x="15429" y="20568"/>
                  </a:lnTo>
                  <a:lnTo>
                    <a:pt x="17191" y="19398"/>
                  </a:lnTo>
                  <a:lnTo>
                    <a:pt x="18071" y="18806"/>
                  </a:lnTo>
                  <a:lnTo>
                    <a:pt x="18807" y="18070"/>
                  </a:lnTo>
                  <a:lnTo>
                    <a:pt x="19543" y="17189"/>
                  </a:lnTo>
                  <a:lnTo>
                    <a:pt x="20128" y="16309"/>
                  </a:lnTo>
                  <a:lnTo>
                    <a:pt x="20864" y="14547"/>
                  </a:lnTo>
                  <a:lnTo>
                    <a:pt x="21304" y="12930"/>
                  </a:lnTo>
                  <a:lnTo>
                    <a:pt x="21600" y="11168"/>
                  </a:lnTo>
                  <a:lnTo>
                    <a:pt x="21449" y="940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6" name="Google Shape;1431;p196"/>
            <p:cNvSpPr/>
            <p:nvPr/>
          </p:nvSpPr>
          <p:spPr>
            <a:xfrm>
              <a:off x="184741" y="359775"/>
              <a:ext cx="74722" cy="74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437" y="0"/>
                  </a:moveTo>
                  <a:lnTo>
                    <a:pt x="7253" y="300"/>
                  </a:lnTo>
                  <a:lnTo>
                    <a:pt x="6068" y="893"/>
                  </a:lnTo>
                  <a:lnTo>
                    <a:pt x="4884" y="1493"/>
                  </a:lnTo>
                  <a:lnTo>
                    <a:pt x="3851" y="2233"/>
                  </a:lnTo>
                  <a:lnTo>
                    <a:pt x="2964" y="2979"/>
                  </a:lnTo>
                  <a:lnTo>
                    <a:pt x="2369" y="3872"/>
                  </a:lnTo>
                  <a:lnTo>
                    <a:pt x="1628" y="4765"/>
                  </a:lnTo>
                  <a:lnTo>
                    <a:pt x="1184" y="5658"/>
                  </a:lnTo>
                  <a:lnTo>
                    <a:pt x="741" y="6558"/>
                  </a:lnTo>
                  <a:lnTo>
                    <a:pt x="449" y="7598"/>
                  </a:lnTo>
                  <a:lnTo>
                    <a:pt x="152" y="8644"/>
                  </a:lnTo>
                  <a:lnTo>
                    <a:pt x="0" y="9684"/>
                  </a:lnTo>
                  <a:lnTo>
                    <a:pt x="0" y="11770"/>
                  </a:lnTo>
                  <a:lnTo>
                    <a:pt x="152" y="12816"/>
                  </a:lnTo>
                  <a:lnTo>
                    <a:pt x="449" y="13856"/>
                  </a:lnTo>
                  <a:lnTo>
                    <a:pt x="741" y="14749"/>
                  </a:lnTo>
                  <a:lnTo>
                    <a:pt x="1184" y="15795"/>
                  </a:lnTo>
                  <a:lnTo>
                    <a:pt x="1780" y="16688"/>
                  </a:lnTo>
                  <a:lnTo>
                    <a:pt x="2521" y="17581"/>
                  </a:lnTo>
                  <a:lnTo>
                    <a:pt x="3256" y="18474"/>
                  </a:lnTo>
                  <a:lnTo>
                    <a:pt x="3997" y="19220"/>
                  </a:lnTo>
                  <a:lnTo>
                    <a:pt x="4884" y="19814"/>
                  </a:lnTo>
                  <a:lnTo>
                    <a:pt x="5771" y="20260"/>
                  </a:lnTo>
                  <a:lnTo>
                    <a:pt x="6809" y="20707"/>
                  </a:lnTo>
                  <a:lnTo>
                    <a:pt x="7696" y="21153"/>
                  </a:lnTo>
                  <a:lnTo>
                    <a:pt x="8729" y="21306"/>
                  </a:lnTo>
                  <a:lnTo>
                    <a:pt x="9767" y="21453"/>
                  </a:lnTo>
                  <a:lnTo>
                    <a:pt x="10800" y="21600"/>
                  </a:lnTo>
                  <a:lnTo>
                    <a:pt x="11839" y="21453"/>
                  </a:lnTo>
                  <a:lnTo>
                    <a:pt x="12871" y="21306"/>
                  </a:lnTo>
                  <a:lnTo>
                    <a:pt x="13910" y="21007"/>
                  </a:lnTo>
                  <a:lnTo>
                    <a:pt x="14943" y="20707"/>
                  </a:lnTo>
                  <a:lnTo>
                    <a:pt x="15829" y="20260"/>
                  </a:lnTo>
                  <a:lnTo>
                    <a:pt x="16868" y="19667"/>
                  </a:lnTo>
                  <a:lnTo>
                    <a:pt x="17755" y="19067"/>
                  </a:lnTo>
                  <a:lnTo>
                    <a:pt x="18496" y="18327"/>
                  </a:lnTo>
                  <a:lnTo>
                    <a:pt x="19237" y="17434"/>
                  </a:lnTo>
                  <a:lnTo>
                    <a:pt x="19826" y="16535"/>
                  </a:lnTo>
                  <a:lnTo>
                    <a:pt x="20416" y="15642"/>
                  </a:lnTo>
                  <a:lnTo>
                    <a:pt x="20865" y="14749"/>
                  </a:lnTo>
                  <a:lnTo>
                    <a:pt x="21157" y="13709"/>
                  </a:lnTo>
                  <a:lnTo>
                    <a:pt x="21454" y="12663"/>
                  </a:lnTo>
                  <a:lnTo>
                    <a:pt x="21600" y="11623"/>
                  </a:lnTo>
                  <a:lnTo>
                    <a:pt x="21600" y="9537"/>
                  </a:lnTo>
                  <a:lnTo>
                    <a:pt x="21454" y="8491"/>
                  </a:lnTo>
                  <a:lnTo>
                    <a:pt x="21157" y="7451"/>
                  </a:lnTo>
                  <a:lnTo>
                    <a:pt x="20713" y="6405"/>
                  </a:lnTo>
                  <a:lnTo>
                    <a:pt x="19826" y="4619"/>
                  </a:lnTo>
                  <a:lnTo>
                    <a:pt x="19085" y="3725"/>
                  </a:lnTo>
                  <a:lnTo>
                    <a:pt x="18053" y="2533"/>
                  </a:lnTo>
                  <a:lnTo>
                    <a:pt x="16722" y="1493"/>
                  </a:lnTo>
                  <a:lnTo>
                    <a:pt x="15386" y="746"/>
                  </a:lnTo>
                  <a:lnTo>
                    <a:pt x="14056" y="30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7" name="Google Shape;1432;p196"/>
            <p:cNvSpPr/>
            <p:nvPr/>
          </p:nvSpPr>
          <p:spPr>
            <a:xfrm>
              <a:off x="377678" y="197034"/>
              <a:ext cx="74721" cy="75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2200"/>
                  </a:moveTo>
                  <a:lnTo>
                    <a:pt x="152" y="13370"/>
                  </a:lnTo>
                  <a:lnTo>
                    <a:pt x="595" y="14547"/>
                  </a:lnTo>
                  <a:lnTo>
                    <a:pt x="1039" y="15428"/>
                  </a:lnTo>
                  <a:lnTo>
                    <a:pt x="1482" y="16459"/>
                  </a:lnTo>
                  <a:lnTo>
                    <a:pt x="2071" y="17340"/>
                  </a:lnTo>
                  <a:lnTo>
                    <a:pt x="3553" y="18813"/>
                  </a:lnTo>
                  <a:lnTo>
                    <a:pt x="4294" y="19543"/>
                  </a:lnTo>
                  <a:lnTo>
                    <a:pt x="5181" y="20134"/>
                  </a:lnTo>
                  <a:lnTo>
                    <a:pt x="6068" y="20574"/>
                  </a:lnTo>
                  <a:lnTo>
                    <a:pt x="7101" y="21015"/>
                  </a:lnTo>
                  <a:lnTo>
                    <a:pt x="8139" y="21310"/>
                  </a:lnTo>
                  <a:lnTo>
                    <a:pt x="9172" y="21455"/>
                  </a:lnTo>
                  <a:lnTo>
                    <a:pt x="10211" y="21600"/>
                  </a:lnTo>
                  <a:lnTo>
                    <a:pt x="11243" y="21600"/>
                  </a:lnTo>
                  <a:lnTo>
                    <a:pt x="12282" y="21455"/>
                  </a:lnTo>
                  <a:lnTo>
                    <a:pt x="13315" y="21310"/>
                  </a:lnTo>
                  <a:lnTo>
                    <a:pt x="14353" y="20870"/>
                  </a:lnTo>
                  <a:lnTo>
                    <a:pt x="15386" y="20574"/>
                  </a:lnTo>
                  <a:lnTo>
                    <a:pt x="16425" y="19983"/>
                  </a:lnTo>
                  <a:lnTo>
                    <a:pt x="17312" y="19398"/>
                  </a:lnTo>
                  <a:lnTo>
                    <a:pt x="18053" y="18662"/>
                  </a:lnTo>
                  <a:lnTo>
                    <a:pt x="18788" y="17926"/>
                  </a:lnTo>
                  <a:lnTo>
                    <a:pt x="19529" y="17196"/>
                  </a:lnTo>
                  <a:lnTo>
                    <a:pt x="19972" y="16315"/>
                  </a:lnTo>
                  <a:lnTo>
                    <a:pt x="20567" y="15428"/>
                  </a:lnTo>
                  <a:lnTo>
                    <a:pt x="20859" y="14402"/>
                  </a:lnTo>
                  <a:lnTo>
                    <a:pt x="21157" y="13370"/>
                  </a:lnTo>
                  <a:lnTo>
                    <a:pt x="21454" y="12489"/>
                  </a:lnTo>
                  <a:lnTo>
                    <a:pt x="21600" y="11313"/>
                  </a:lnTo>
                  <a:lnTo>
                    <a:pt x="21600" y="10287"/>
                  </a:lnTo>
                  <a:lnTo>
                    <a:pt x="21454" y="9255"/>
                  </a:lnTo>
                  <a:lnTo>
                    <a:pt x="21302" y="8230"/>
                  </a:lnTo>
                  <a:lnTo>
                    <a:pt x="20859" y="7204"/>
                  </a:lnTo>
                  <a:lnTo>
                    <a:pt x="20416" y="6172"/>
                  </a:lnTo>
                  <a:lnTo>
                    <a:pt x="19972" y="5147"/>
                  </a:lnTo>
                  <a:lnTo>
                    <a:pt x="19383" y="4260"/>
                  </a:lnTo>
                  <a:lnTo>
                    <a:pt x="18642" y="3530"/>
                  </a:lnTo>
                  <a:lnTo>
                    <a:pt x="17160" y="2057"/>
                  </a:lnTo>
                  <a:lnTo>
                    <a:pt x="16273" y="1617"/>
                  </a:lnTo>
                  <a:lnTo>
                    <a:pt x="15386" y="1032"/>
                  </a:lnTo>
                  <a:lnTo>
                    <a:pt x="14353" y="736"/>
                  </a:lnTo>
                  <a:lnTo>
                    <a:pt x="13315" y="440"/>
                  </a:lnTo>
                  <a:lnTo>
                    <a:pt x="12282" y="145"/>
                  </a:lnTo>
                  <a:lnTo>
                    <a:pt x="11243" y="145"/>
                  </a:lnTo>
                  <a:lnTo>
                    <a:pt x="10211" y="0"/>
                  </a:lnTo>
                  <a:lnTo>
                    <a:pt x="9172" y="145"/>
                  </a:lnTo>
                  <a:lnTo>
                    <a:pt x="8139" y="440"/>
                  </a:lnTo>
                  <a:lnTo>
                    <a:pt x="7101" y="736"/>
                  </a:lnTo>
                  <a:lnTo>
                    <a:pt x="5916" y="1177"/>
                  </a:lnTo>
                  <a:lnTo>
                    <a:pt x="4884" y="1762"/>
                  </a:lnTo>
                  <a:lnTo>
                    <a:pt x="3997" y="2353"/>
                  </a:lnTo>
                  <a:lnTo>
                    <a:pt x="3110" y="3089"/>
                  </a:lnTo>
                  <a:lnTo>
                    <a:pt x="2369" y="3970"/>
                  </a:lnTo>
                  <a:lnTo>
                    <a:pt x="1780" y="4851"/>
                  </a:lnTo>
                  <a:lnTo>
                    <a:pt x="1184" y="5732"/>
                  </a:lnTo>
                  <a:lnTo>
                    <a:pt x="741" y="6758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8" name="Google Shape;1433;p196"/>
            <p:cNvSpPr/>
            <p:nvPr/>
          </p:nvSpPr>
          <p:spPr>
            <a:xfrm>
              <a:off x="149945" y="131538"/>
              <a:ext cx="158645" cy="159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766"/>
                  </a:moveTo>
                  <a:lnTo>
                    <a:pt x="72" y="9722"/>
                  </a:lnTo>
                  <a:lnTo>
                    <a:pt x="209" y="8613"/>
                  </a:lnTo>
                  <a:lnTo>
                    <a:pt x="489" y="7569"/>
                  </a:lnTo>
                  <a:lnTo>
                    <a:pt x="838" y="6596"/>
                  </a:lnTo>
                  <a:lnTo>
                    <a:pt x="1325" y="5624"/>
                  </a:lnTo>
                  <a:lnTo>
                    <a:pt x="1882" y="4791"/>
                  </a:lnTo>
                  <a:lnTo>
                    <a:pt x="2509" y="3958"/>
                  </a:lnTo>
                  <a:lnTo>
                    <a:pt x="3207" y="3194"/>
                  </a:lnTo>
                  <a:lnTo>
                    <a:pt x="3974" y="2498"/>
                  </a:lnTo>
                  <a:lnTo>
                    <a:pt x="4738" y="1874"/>
                  </a:lnTo>
                  <a:lnTo>
                    <a:pt x="5645" y="1318"/>
                  </a:lnTo>
                  <a:lnTo>
                    <a:pt x="6620" y="833"/>
                  </a:lnTo>
                  <a:lnTo>
                    <a:pt x="7596" y="485"/>
                  </a:lnTo>
                  <a:lnTo>
                    <a:pt x="8640" y="208"/>
                  </a:lnTo>
                  <a:lnTo>
                    <a:pt x="9687" y="68"/>
                  </a:lnTo>
                  <a:lnTo>
                    <a:pt x="10800" y="0"/>
                  </a:lnTo>
                  <a:lnTo>
                    <a:pt x="11916" y="68"/>
                  </a:lnTo>
                  <a:lnTo>
                    <a:pt x="13032" y="208"/>
                  </a:lnTo>
                  <a:lnTo>
                    <a:pt x="14007" y="485"/>
                  </a:lnTo>
                  <a:lnTo>
                    <a:pt x="15051" y="833"/>
                  </a:lnTo>
                  <a:lnTo>
                    <a:pt x="15958" y="1318"/>
                  </a:lnTo>
                  <a:lnTo>
                    <a:pt x="16862" y="1874"/>
                  </a:lnTo>
                  <a:lnTo>
                    <a:pt x="17698" y="2498"/>
                  </a:lnTo>
                  <a:lnTo>
                    <a:pt x="18464" y="3194"/>
                  </a:lnTo>
                  <a:lnTo>
                    <a:pt x="19162" y="3958"/>
                  </a:lnTo>
                  <a:lnTo>
                    <a:pt x="19789" y="4791"/>
                  </a:lnTo>
                  <a:lnTo>
                    <a:pt x="20347" y="5624"/>
                  </a:lnTo>
                  <a:lnTo>
                    <a:pt x="21182" y="7569"/>
                  </a:lnTo>
                  <a:lnTo>
                    <a:pt x="21391" y="8613"/>
                  </a:lnTo>
                  <a:lnTo>
                    <a:pt x="21600" y="9722"/>
                  </a:lnTo>
                  <a:lnTo>
                    <a:pt x="21600" y="11875"/>
                  </a:lnTo>
                  <a:lnTo>
                    <a:pt x="21391" y="12987"/>
                  </a:lnTo>
                  <a:lnTo>
                    <a:pt x="21182" y="14028"/>
                  </a:lnTo>
                  <a:lnTo>
                    <a:pt x="20765" y="15001"/>
                  </a:lnTo>
                  <a:lnTo>
                    <a:pt x="20347" y="15905"/>
                  </a:lnTo>
                  <a:lnTo>
                    <a:pt x="19789" y="16809"/>
                  </a:lnTo>
                  <a:lnTo>
                    <a:pt x="19162" y="17642"/>
                  </a:lnTo>
                  <a:lnTo>
                    <a:pt x="18464" y="18406"/>
                  </a:lnTo>
                  <a:lnTo>
                    <a:pt x="17698" y="19099"/>
                  </a:lnTo>
                  <a:lnTo>
                    <a:pt x="16862" y="19723"/>
                  </a:lnTo>
                  <a:lnTo>
                    <a:pt x="15958" y="20280"/>
                  </a:lnTo>
                  <a:lnTo>
                    <a:pt x="15051" y="20696"/>
                  </a:lnTo>
                  <a:lnTo>
                    <a:pt x="14007" y="21115"/>
                  </a:lnTo>
                  <a:lnTo>
                    <a:pt x="13032" y="21323"/>
                  </a:lnTo>
                  <a:lnTo>
                    <a:pt x="11916" y="21532"/>
                  </a:lnTo>
                  <a:lnTo>
                    <a:pt x="10800" y="21600"/>
                  </a:lnTo>
                  <a:lnTo>
                    <a:pt x="9687" y="21532"/>
                  </a:lnTo>
                  <a:lnTo>
                    <a:pt x="8640" y="21323"/>
                  </a:lnTo>
                  <a:lnTo>
                    <a:pt x="7596" y="21115"/>
                  </a:lnTo>
                  <a:lnTo>
                    <a:pt x="6620" y="20696"/>
                  </a:lnTo>
                  <a:lnTo>
                    <a:pt x="5645" y="20280"/>
                  </a:lnTo>
                  <a:lnTo>
                    <a:pt x="4738" y="19723"/>
                  </a:lnTo>
                  <a:lnTo>
                    <a:pt x="3974" y="19099"/>
                  </a:lnTo>
                  <a:lnTo>
                    <a:pt x="3207" y="18406"/>
                  </a:lnTo>
                  <a:lnTo>
                    <a:pt x="2509" y="17642"/>
                  </a:lnTo>
                  <a:lnTo>
                    <a:pt x="1882" y="16809"/>
                  </a:lnTo>
                  <a:lnTo>
                    <a:pt x="1325" y="15905"/>
                  </a:lnTo>
                  <a:lnTo>
                    <a:pt x="838" y="15001"/>
                  </a:lnTo>
                  <a:lnTo>
                    <a:pt x="489" y="14028"/>
                  </a:lnTo>
                  <a:lnTo>
                    <a:pt x="209" y="12987"/>
                  </a:lnTo>
                  <a:lnTo>
                    <a:pt x="72" y="11875"/>
                  </a:lnTo>
                  <a:lnTo>
                    <a:pt x="0" y="10766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9" name="Google Shape;1434;p196"/>
            <p:cNvSpPr/>
            <p:nvPr/>
          </p:nvSpPr>
          <p:spPr>
            <a:xfrm>
              <a:off x="112584" y="59381"/>
              <a:ext cx="68586" cy="8903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0" name="Google Shape;1435;p196"/>
            <p:cNvSpPr/>
            <p:nvPr/>
          </p:nvSpPr>
          <p:spPr>
            <a:xfrm flipV="1">
              <a:off x="280958" y="37885"/>
              <a:ext cx="96721" cy="11258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1" name="Google Shape;1436;p196"/>
            <p:cNvSpPr/>
            <p:nvPr/>
          </p:nvSpPr>
          <p:spPr>
            <a:xfrm flipH="1" flipV="1">
              <a:off x="308085" y="221093"/>
              <a:ext cx="106954" cy="1380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2" name="Google Shape;1437;p196"/>
            <p:cNvSpPr/>
            <p:nvPr/>
          </p:nvSpPr>
          <p:spPr>
            <a:xfrm flipV="1">
              <a:off x="222102" y="290182"/>
              <a:ext cx="4098" cy="10645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3" name="Google Shape;1438;p196"/>
            <p:cNvSpPr/>
            <p:nvPr/>
          </p:nvSpPr>
          <p:spPr>
            <a:xfrm flipV="1">
              <a:off x="37360" y="241559"/>
              <a:ext cx="118742" cy="491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pic>
        <p:nvPicPr>
          <p:cNvPr id="435" name="Google Shape;1439;p196" descr="Google Shape;1439;p19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400" y="763124"/>
            <a:ext cx="5693024" cy="426452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6" name="Google Shape;1440;p196" descr="Google Shape;1440;p19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119" y="-1"/>
            <a:ext cx="9068287" cy="51435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D9D9D9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